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6.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8"/>
  </p:notesMasterIdLst>
  <p:sldIdLst>
    <p:sldId id="278"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4" r:id="rId20"/>
    <p:sldId id="295" r:id="rId21"/>
    <p:sldId id="296"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3" r:id="rId35"/>
    <p:sldId id="310" r:id="rId36"/>
    <p:sldId id="311" r:id="rId37"/>
    <p:sldId id="312" r:id="rId38"/>
    <p:sldId id="314" r:id="rId39"/>
    <p:sldId id="297" r:id="rId40"/>
    <p:sldId id="315" r:id="rId41"/>
    <p:sldId id="316" r:id="rId42"/>
    <p:sldId id="318" r:id="rId43"/>
    <p:sldId id="317" r:id="rId44"/>
    <p:sldId id="319" r:id="rId45"/>
    <p:sldId id="320" r:id="rId46"/>
    <p:sldId id="32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40D690-E61A-40E0-96ED-36930F91D56D}" v="96" dt="2022-10-13T14:05:23.8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48" d="100"/>
          <a:sy n="48" d="100"/>
        </p:scale>
        <p:origin x="67" y="8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ejerome.santos.eng@ust.edu.ph" userId="064bad9e-06c3-4ab6-9565-3dcce625f27c" providerId="ADAL" clId="{0940D690-E61A-40E0-96ED-36930F91D56D}"/>
    <pc:docChg chg="undo custSel addSld delSld modSld sldOrd">
      <pc:chgData name="kylejerome.santos.eng@ust.edu.ph" userId="064bad9e-06c3-4ab6-9565-3dcce625f27c" providerId="ADAL" clId="{0940D690-E61A-40E0-96ED-36930F91D56D}" dt="2022-10-13T14:06:26.847" v="1984" actId="1076"/>
      <pc:docMkLst>
        <pc:docMk/>
      </pc:docMkLst>
      <pc:sldChg chg="modSp mod">
        <pc:chgData name="kylejerome.santos.eng@ust.edu.ph" userId="064bad9e-06c3-4ab6-9565-3dcce625f27c" providerId="ADAL" clId="{0940D690-E61A-40E0-96ED-36930F91D56D}" dt="2022-10-13T12:16:28.427" v="103" actId="20577"/>
        <pc:sldMkLst>
          <pc:docMk/>
          <pc:sldMk cId="4167884232" sldId="278"/>
        </pc:sldMkLst>
        <pc:spChg chg="mod">
          <ac:chgData name="kylejerome.santos.eng@ust.edu.ph" userId="064bad9e-06c3-4ab6-9565-3dcce625f27c" providerId="ADAL" clId="{0940D690-E61A-40E0-96ED-36930F91D56D}" dt="2022-10-13T12:16:03.536" v="55" actId="20577"/>
          <ac:spMkLst>
            <pc:docMk/>
            <pc:sldMk cId="4167884232" sldId="278"/>
            <ac:spMk id="2" creationId="{0D1F047C-C727-42A7-85C5-68C5AA1B1A93}"/>
          </ac:spMkLst>
        </pc:spChg>
        <pc:spChg chg="mod">
          <ac:chgData name="kylejerome.santos.eng@ust.edu.ph" userId="064bad9e-06c3-4ab6-9565-3dcce625f27c" providerId="ADAL" clId="{0940D690-E61A-40E0-96ED-36930F91D56D}" dt="2022-10-13T12:16:28.427" v="103" actId="20577"/>
          <ac:spMkLst>
            <pc:docMk/>
            <pc:sldMk cId="4167884232" sldId="278"/>
            <ac:spMk id="3" creationId="{DB93FB3F-A8D4-46D3-A1C6-C79C64563729}"/>
          </ac:spMkLst>
        </pc:spChg>
      </pc:sldChg>
      <pc:sldChg chg="modSp mod">
        <pc:chgData name="kylejerome.santos.eng@ust.edu.ph" userId="064bad9e-06c3-4ab6-9565-3dcce625f27c" providerId="ADAL" clId="{0940D690-E61A-40E0-96ED-36930F91D56D}" dt="2022-10-13T12:18:03.371" v="113" actId="207"/>
        <pc:sldMkLst>
          <pc:docMk/>
          <pc:sldMk cId="3220235682" sldId="279"/>
        </pc:sldMkLst>
        <pc:spChg chg="mod">
          <ac:chgData name="kylejerome.santos.eng@ust.edu.ph" userId="064bad9e-06c3-4ab6-9565-3dcce625f27c" providerId="ADAL" clId="{0940D690-E61A-40E0-96ED-36930F91D56D}" dt="2022-10-13T12:17:13.759" v="110" actId="20577"/>
          <ac:spMkLst>
            <pc:docMk/>
            <pc:sldMk cId="3220235682" sldId="279"/>
            <ac:spMk id="2" creationId="{89559F60-4CE1-4E2F-86EA-1B60679F1F4A}"/>
          </ac:spMkLst>
        </pc:spChg>
        <pc:spChg chg="mod">
          <ac:chgData name="kylejerome.santos.eng@ust.edu.ph" userId="064bad9e-06c3-4ab6-9565-3dcce625f27c" providerId="ADAL" clId="{0940D690-E61A-40E0-96ED-36930F91D56D}" dt="2022-10-13T12:18:03.371" v="113" actId="207"/>
          <ac:spMkLst>
            <pc:docMk/>
            <pc:sldMk cId="3220235682" sldId="279"/>
            <ac:spMk id="24" creationId="{F260476B-CCA6-412B-A9C5-399C34AE6F05}"/>
          </ac:spMkLst>
        </pc:spChg>
      </pc:sldChg>
      <pc:sldChg chg="addSp delSp modSp add mod ord">
        <pc:chgData name="kylejerome.santos.eng@ust.edu.ph" userId="064bad9e-06c3-4ab6-9565-3dcce625f27c" providerId="ADAL" clId="{0940D690-E61A-40E0-96ED-36930F91D56D}" dt="2022-10-13T12:24:07.593" v="230" actId="1076"/>
        <pc:sldMkLst>
          <pc:docMk/>
          <pc:sldMk cId="2116988444" sldId="280"/>
        </pc:sldMkLst>
        <pc:spChg chg="del">
          <ac:chgData name="kylejerome.santos.eng@ust.edu.ph" userId="064bad9e-06c3-4ab6-9565-3dcce625f27c" providerId="ADAL" clId="{0940D690-E61A-40E0-96ED-36930F91D56D}" dt="2022-10-13T12:18:48.508" v="117" actId="478"/>
          <ac:spMkLst>
            <pc:docMk/>
            <pc:sldMk cId="2116988444" sldId="280"/>
            <ac:spMk id="2" creationId="{0D1F047C-C727-42A7-85C5-68C5AA1B1A93}"/>
          </ac:spMkLst>
        </pc:spChg>
        <pc:spChg chg="mod">
          <ac:chgData name="kylejerome.santos.eng@ust.edu.ph" userId="064bad9e-06c3-4ab6-9565-3dcce625f27c" providerId="ADAL" clId="{0940D690-E61A-40E0-96ED-36930F91D56D}" dt="2022-10-13T12:24:07.593" v="230" actId="1076"/>
          <ac:spMkLst>
            <pc:docMk/>
            <pc:sldMk cId="2116988444" sldId="280"/>
            <ac:spMk id="3" creationId="{DB93FB3F-A8D4-46D3-A1C6-C79C64563729}"/>
          </ac:spMkLst>
        </pc:spChg>
        <pc:spChg chg="add mod">
          <ac:chgData name="kylejerome.santos.eng@ust.edu.ph" userId="064bad9e-06c3-4ab6-9565-3dcce625f27c" providerId="ADAL" clId="{0940D690-E61A-40E0-96ED-36930F91D56D}" dt="2022-10-13T12:24:01.790" v="228" actId="1076"/>
          <ac:spMkLst>
            <pc:docMk/>
            <pc:sldMk cId="2116988444" sldId="280"/>
            <ac:spMk id="6" creationId="{AC8273E8-5CF5-B08C-01CC-6924ADC9C4DB}"/>
          </ac:spMkLst>
        </pc:spChg>
        <pc:picChg chg="add del">
          <ac:chgData name="kylejerome.santos.eng@ust.edu.ph" userId="064bad9e-06c3-4ab6-9565-3dcce625f27c" providerId="ADAL" clId="{0940D690-E61A-40E0-96ED-36930F91D56D}" dt="2022-10-13T12:18:59.538" v="120" actId="478"/>
          <ac:picMkLst>
            <pc:docMk/>
            <pc:sldMk cId="2116988444" sldId="280"/>
            <ac:picMk id="5" creationId="{F8A1C807-B9AD-4C9B-BF9F-60F03428998E}"/>
          </ac:picMkLst>
        </pc:picChg>
        <pc:cxnChg chg="add mod">
          <ac:chgData name="kylejerome.santos.eng@ust.edu.ph" userId="064bad9e-06c3-4ab6-9565-3dcce625f27c" providerId="ADAL" clId="{0940D690-E61A-40E0-96ED-36930F91D56D}" dt="2022-10-13T12:24:04.652" v="229" actId="1076"/>
          <ac:cxnSpMkLst>
            <pc:docMk/>
            <pc:sldMk cId="2116988444" sldId="280"/>
            <ac:cxnSpMk id="8" creationId="{F2FA2BED-EB3F-6064-7ADA-81ED48677219}"/>
          </ac:cxnSpMkLst>
        </pc:cxnChg>
      </pc:sldChg>
      <pc:sldChg chg="modSp add mod">
        <pc:chgData name="kylejerome.santos.eng@ust.edu.ph" userId="064bad9e-06c3-4ab6-9565-3dcce625f27c" providerId="ADAL" clId="{0940D690-E61A-40E0-96ED-36930F91D56D}" dt="2022-10-13T12:28:58.132" v="267" actId="14100"/>
        <pc:sldMkLst>
          <pc:docMk/>
          <pc:sldMk cId="3214726297" sldId="281"/>
        </pc:sldMkLst>
        <pc:spChg chg="mod">
          <ac:chgData name="kylejerome.santos.eng@ust.edu.ph" userId="064bad9e-06c3-4ab6-9565-3dcce625f27c" providerId="ADAL" clId="{0940D690-E61A-40E0-96ED-36930F91D56D}" dt="2022-10-13T12:28:58.132" v="267" actId="14100"/>
          <ac:spMkLst>
            <pc:docMk/>
            <pc:sldMk cId="3214726297" sldId="281"/>
            <ac:spMk id="3" creationId="{DB93FB3F-A8D4-46D3-A1C6-C79C64563729}"/>
          </ac:spMkLst>
        </pc:spChg>
        <pc:spChg chg="mod">
          <ac:chgData name="kylejerome.santos.eng@ust.edu.ph" userId="064bad9e-06c3-4ab6-9565-3dcce625f27c" providerId="ADAL" clId="{0940D690-E61A-40E0-96ED-36930F91D56D}" dt="2022-10-13T12:27:04.087" v="244" actId="14100"/>
          <ac:spMkLst>
            <pc:docMk/>
            <pc:sldMk cId="3214726297" sldId="281"/>
            <ac:spMk id="6" creationId="{AC8273E8-5CF5-B08C-01CC-6924ADC9C4DB}"/>
          </ac:spMkLst>
        </pc:spChg>
      </pc:sldChg>
      <pc:sldChg chg="modSp add mod ord">
        <pc:chgData name="kylejerome.santos.eng@ust.edu.ph" userId="064bad9e-06c3-4ab6-9565-3dcce625f27c" providerId="ADAL" clId="{0940D690-E61A-40E0-96ED-36930F91D56D}" dt="2022-10-13T12:37:34.740" v="311"/>
        <pc:sldMkLst>
          <pc:docMk/>
          <pc:sldMk cId="3319551438" sldId="282"/>
        </pc:sldMkLst>
        <pc:spChg chg="mod">
          <ac:chgData name="kylejerome.santos.eng@ust.edu.ph" userId="064bad9e-06c3-4ab6-9565-3dcce625f27c" providerId="ADAL" clId="{0940D690-E61A-40E0-96ED-36930F91D56D}" dt="2022-10-13T12:37:20.969" v="299" actId="1076"/>
          <ac:spMkLst>
            <pc:docMk/>
            <pc:sldMk cId="3319551438" sldId="282"/>
            <ac:spMk id="2" creationId="{89559F60-4CE1-4E2F-86EA-1B60679F1F4A}"/>
          </ac:spMkLst>
        </pc:spChg>
        <pc:spChg chg="mod">
          <ac:chgData name="kylejerome.santos.eng@ust.edu.ph" userId="064bad9e-06c3-4ab6-9565-3dcce625f27c" providerId="ADAL" clId="{0940D690-E61A-40E0-96ED-36930F91D56D}" dt="2022-10-13T12:37:16.884" v="298" actId="113"/>
          <ac:spMkLst>
            <pc:docMk/>
            <pc:sldMk cId="3319551438" sldId="282"/>
            <ac:spMk id="24" creationId="{F260476B-CCA6-412B-A9C5-399C34AE6F05}"/>
          </ac:spMkLst>
        </pc:spChg>
      </pc:sldChg>
      <pc:sldChg chg="delSp modSp add mod setBg delDesignElem">
        <pc:chgData name="kylejerome.santos.eng@ust.edu.ph" userId="064bad9e-06c3-4ab6-9565-3dcce625f27c" providerId="ADAL" clId="{0940D690-E61A-40E0-96ED-36930F91D56D}" dt="2022-10-13T12:39:49.793" v="348" actId="403"/>
        <pc:sldMkLst>
          <pc:docMk/>
          <pc:sldMk cId="1032435173" sldId="283"/>
        </pc:sldMkLst>
        <pc:spChg chg="mod">
          <ac:chgData name="kylejerome.santos.eng@ust.edu.ph" userId="064bad9e-06c3-4ab6-9565-3dcce625f27c" providerId="ADAL" clId="{0940D690-E61A-40E0-96ED-36930F91D56D}" dt="2022-10-13T12:39:49.793" v="348" actId="403"/>
          <ac:spMkLst>
            <pc:docMk/>
            <pc:sldMk cId="1032435173" sldId="283"/>
            <ac:spMk id="3" creationId="{DB93FB3F-A8D4-46D3-A1C6-C79C64563729}"/>
          </ac:spMkLst>
        </pc:spChg>
        <pc:spChg chg="mod">
          <ac:chgData name="kylejerome.santos.eng@ust.edu.ph" userId="064bad9e-06c3-4ab6-9565-3dcce625f27c" providerId="ADAL" clId="{0940D690-E61A-40E0-96ED-36930F91D56D}" dt="2022-10-13T12:38:10.957" v="322" actId="20577"/>
          <ac:spMkLst>
            <pc:docMk/>
            <pc:sldMk cId="1032435173" sldId="283"/>
            <ac:spMk id="6" creationId="{AC8273E8-5CF5-B08C-01CC-6924ADC9C4DB}"/>
          </ac:spMkLst>
        </pc:spChg>
        <pc:spChg chg="del">
          <ac:chgData name="kylejerome.santos.eng@ust.edu.ph" userId="064bad9e-06c3-4ab6-9565-3dcce625f27c" providerId="ADAL" clId="{0940D690-E61A-40E0-96ED-36930F91D56D}" dt="2022-10-13T12:37:25.862" v="301"/>
          <ac:spMkLst>
            <pc:docMk/>
            <pc:sldMk cId="1032435173" sldId="283"/>
            <ac:spMk id="103" creationId="{FE469E50-3893-4ED6-92BA-2985C32B0CA6}"/>
          </ac:spMkLst>
        </pc:spChg>
      </pc:sldChg>
      <pc:sldChg chg="delSp modSp add mod setBg delDesignElem">
        <pc:chgData name="kylejerome.santos.eng@ust.edu.ph" userId="064bad9e-06c3-4ab6-9565-3dcce625f27c" providerId="ADAL" clId="{0940D690-E61A-40E0-96ED-36930F91D56D}" dt="2022-10-13T12:44:40.686" v="480" actId="113"/>
        <pc:sldMkLst>
          <pc:docMk/>
          <pc:sldMk cId="790660893" sldId="284"/>
        </pc:sldMkLst>
        <pc:spChg chg="mod">
          <ac:chgData name="kylejerome.santos.eng@ust.edu.ph" userId="064bad9e-06c3-4ab6-9565-3dcce625f27c" providerId="ADAL" clId="{0940D690-E61A-40E0-96ED-36930F91D56D}" dt="2022-10-13T12:44:40.686" v="480" actId="113"/>
          <ac:spMkLst>
            <pc:docMk/>
            <pc:sldMk cId="790660893" sldId="284"/>
            <ac:spMk id="3" creationId="{DB93FB3F-A8D4-46D3-A1C6-C79C64563729}"/>
          </ac:spMkLst>
        </pc:spChg>
        <pc:spChg chg="mod">
          <ac:chgData name="kylejerome.santos.eng@ust.edu.ph" userId="064bad9e-06c3-4ab6-9565-3dcce625f27c" providerId="ADAL" clId="{0940D690-E61A-40E0-96ED-36930F91D56D}" dt="2022-10-13T12:40:58.154" v="368" actId="14100"/>
          <ac:spMkLst>
            <pc:docMk/>
            <pc:sldMk cId="790660893" sldId="284"/>
            <ac:spMk id="6" creationId="{AC8273E8-5CF5-B08C-01CC-6924ADC9C4DB}"/>
          </ac:spMkLst>
        </pc:spChg>
        <pc:spChg chg="del">
          <ac:chgData name="kylejerome.santos.eng@ust.edu.ph" userId="064bad9e-06c3-4ab6-9565-3dcce625f27c" providerId="ADAL" clId="{0940D690-E61A-40E0-96ED-36930F91D56D}" dt="2022-10-13T12:37:27.739" v="303"/>
          <ac:spMkLst>
            <pc:docMk/>
            <pc:sldMk cId="790660893" sldId="284"/>
            <ac:spMk id="103" creationId="{FE469E50-3893-4ED6-92BA-2985C32B0CA6}"/>
          </ac:spMkLst>
        </pc:spChg>
      </pc:sldChg>
      <pc:sldChg chg="addSp delSp modSp add mod setBg delDesignElem">
        <pc:chgData name="kylejerome.santos.eng@ust.edu.ph" userId="064bad9e-06c3-4ab6-9565-3dcce625f27c" providerId="ADAL" clId="{0940D690-E61A-40E0-96ED-36930F91D56D}" dt="2022-10-13T12:52:07.219" v="503" actId="20577"/>
        <pc:sldMkLst>
          <pc:docMk/>
          <pc:sldMk cId="4050720905" sldId="285"/>
        </pc:sldMkLst>
        <pc:spChg chg="del mod">
          <ac:chgData name="kylejerome.santos.eng@ust.edu.ph" userId="064bad9e-06c3-4ab6-9565-3dcce625f27c" providerId="ADAL" clId="{0940D690-E61A-40E0-96ED-36930F91D56D}" dt="2022-10-13T12:48:56.175" v="484" actId="478"/>
          <ac:spMkLst>
            <pc:docMk/>
            <pc:sldMk cId="4050720905" sldId="285"/>
            <ac:spMk id="3" creationId="{DB93FB3F-A8D4-46D3-A1C6-C79C64563729}"/>
          </ac:spMkLst>
        </pc:spChg>
        <pc:spChg chg="add del mod">
          <ac:chgData name="kylejerome.santos.eng@ust.edu.ph" userId="064bad9e-06c3-4ab6-9565-3dcce625f27c" providerId="ADAL" clId="{0940D690-E61A-40E0-96ED-36930F91D56D}" dt="2022-10-13T12:49:01.136" v="486" actId="478"/>
          <ac:spMkLst>
            <pc:docMk/>
            <pc:sldMk cId="4050720905" sldId="285"/>
            <ac:spMk id="4" creationId="{E4B2FCC0-0664-D0FC-AF96-E62B7F2B2B4B}"/>
          </ac:spMkLst>
        </pc:spChg>
        <pc:spChg chg="add mod">
          <ac:chgData name="kylejerome.santos.eng@ust.edu.ph" userId="064bad9e-06c3-4ab6-9565-3dcce625f27c" providerId="ADAL" clId="{0940D690-E61A-40E0-96ED-36930F91D56D}" dt="2022-10-13T12:48:57.695" v="485"/>
          <ac:spMkLst>
            <pc:docMk/>
            <pc:sldMk cId="4050720905" sldId="285"/>
            <ac:spMk id="5" creationId="{4F8E0655-9693-64B9-BF06-B933599737B5}"/>
          </ac:spMkLst>
        </pc:spChg>
        <pc:spChg chg="mod">
          <ac:chgData name="kylejerome.santos.eng@ust.edu.ph" userId="064bad9e-06c3-4ab6-9565-3dcce625f27c" providerId="ADAL" clId="{0940D690-E61A-40E0-96ED-36930F91D56D}" dt="2022-10-13T12:52:07.219" v="503" actId="20577"/>
          <ac:spMkLst>
            <pc:docMk/>
            <pc:sldMk cId="4050720905" sldId="285"/>
            <ac:spMk id="6" creationId="{AC8273E8-5CF5-B08C-01CC-6924ADC9C4DB}"/>
          </ac:spMkLst>
        </pc:spChg>
        <pc:spChg chg="add mod">
          <ac:chgData name="kylejerome.santos.eng@ust.edu.ph" userId="064bad9e-06c3-4ab6-9565-3dcce625f27c" providerId="ADAL" clId="{0940D690-E61A-40E0-96ED-36930F91D56D}" dt="2022-10-13T12:51:35.987" v="493" actId="123"/>
          <ac:spMkLst>
            <pc:docMk/>
            <pc:sldMk cId="4050720905" sldId="285"/>
            <ac:spMk id="7" creationId="{CE3651F5-905C-61A6-A290-D40202722A50}"/>
          </ac:spMkLst>
        </pc:spChg>
        <pc:spChg chg="del">
          <ac:chgData name="kylejerome.santos.eng@ust.edu.ph" userId="064bad9e-06c3-4ab6-9565-3dcce625f27c" providerId="ADAL" clId="{0940D690-E61A-40E0-96ED-36930F91D56D}" dt="2022-10-13T12:37:27.759" v="305"/>
          <ac:spMkLst>
            <pc:docMk/>
            <pc:sldMk cId="4050720905" sldId="285"/>
            <ac:spMk id="103" creationId="{FE469E50-3893-4ED6-92BA-2985C32B0CA6}"/>
          </ac:spMkLst>
        </pc:spChg>
        <pc:picChg chg="add mod">
          <ac:chgData name="kylejerome.santos.eng@ust.edu.ph" userId="064bad9e-06c3-4ab6-9565-3dcce625f27c" providerId="ADAL" clId="{0940D690-E61A-40E0-96ED-36930F91D56D}" dt="2022-10-13T12:48:57.695" v="485"/>
          <ac:picMkLst>
            <pc:docMk/>
            <pc:sldMk cId="4050720905" sldId="285"/>
            <ac:picMk id="9" creationId="{CEA39DC8-4A40-F6EB-1EB5-5CA1CB2320FA}"/>
          </ac:picMkLst>
        </pc:picChg>
      </pc:sldChg>
      <pc:sldChg chg="addSp delSp modSp add mod setBg delDesignElem">
        <pc:chgData name="kylejerome.santos.eng@ust.edu.ph" userId="064bad9e-06c3-4ab6-9565-3dcce625f27c" providerId="ADAL" clId="{0940D690-E61A-40E0-96ED-36930F91D56D}" dt="2022-10-13T12:53:07.785" v="524" actId="20577"/>
        <pc:sldMkLst>
          <pc:docMk/>
          <pc:sldMk cId="532339544" sldId="286"/>
        </pc:sldMkLst>
        <pc:spChg chg="del">
          <ac:chgData name="kylejerome.santos.eng@ust.edu.ph" userId="064bad9e-06c3-4ab6-9565-3dcce625f27c" providerId="ADAL" clId="{0940D690-E61A-40E0-96ED-36930F91D56D}" dt="2022-10-13T12:52:24.531" v="516" actId="478"/>
          <ac:spMkLst>
            <pc:docMk/>
            <pc:sldMk cId="532339544" sldId="286"/>
            <ac:spMk id="3" creationId="{DB93FB3F-A8D4-46D3-A1C6-C79C64563729}"/>
          </ac:spMkLst>
        </pc:spChg>
        <pc:spChg chg="add del mod">
          <ac:chgData name="kylejerome.santos.eng@ust.edu.ph" userId="064bad9e-06c3-4ab6-9565-3dcce625f27c" providerId="ADAL" clId="{0940D690-E61A-40E0-96ED-36930F91D56D}" dt="2022-10-13T12:52:27.338" v="517" actId="478"/>
          <ac:spMkLst>
            <pc:docMk/>
            <pc:sldMk cId="532339544" sldId="286"/>
            <ac:spMk id="4" creationId="{66E133E9-1DAB-3B89-5722-488B27B28BD4}"/>
          </ac:spMkLst>
        </pc:spChg>
        <pc:spChg chg="add mod">
          <ac:chgData name="kylejerome.santos.eng@ust.edu.ph" userId="064bad9e-06c3-4ab6-9565-3dcce625f27c" providerId="ADAL" clId="{0940D690-E61A-40E0-96ED-36930F91D56D}" dt="2022-10-13T12:53:07.785" v="524" actId="20577"/>
          <ac:spMkLst>
            <pc:docMk/>
            <pc:sldMk cId="532339544" sldId="286"/>
            <ac:spMk id="5" creationId="{5C0008EA-B571-9F72-C5DB-A5EF1EF91CBF}"/>
          </ac:spMkLst>
        </pc:spChg>
        <pc:spChg chg="mod">
          <ac:chgData name="kylejerome.santos.eng@ust.edu.ph" userId="064bad9e-06c3-4ab6-9565-3dcce625f27c" providerId="ADAL" clId="{0940D690-E61A-40E0-96ED-36930F91D56D}" dt="2022-10-13T12:52:18.022" v="515" actId="20577"/>
          <ac:spMkLst>
            <pc:docMk/>
            <pc:sldMk cId="532339544" sldId="286"/>
            <ac:spMk id="6" creationId="{AC8273E8-5CF5-B08C-01CC-6924ADC9C4DB}"/>
          </ac:spMkLst>
        </pc:spChg>
        <pc:spChg chg="add mod">
          <ac:chgData name="kylejerome.santos.eng@ust.edu.ph" userId="064bad9e-06c3-4ab6-9565-3dcce625f27c" providerId="ADAL" clId="{0940D690-E61A-40E0-96ED-36930F91D56D}" dt="2022-10-13T12:52:36.501" v="518"/>
          <ac:spMkLst>
            <pc:docMk/>
            <pc:sldMk cId="532339544" sldId="286"/>
            <ac:spMk id="7" creationId="{6932A58E-9286-DB40-1034-FA08B2ECF6AD}"/>
          </ac:spMkLst>
        </pc:spChg>
        <pc:spChg chg="del">
          <ac:chgData name="kylejerome.santos.eng@ust.edu.ph" userId="064bad9e-06c3-4ab6-9565-3dcce625f27c" providerId="ADAL" clId="{0940D690-E61A-40E0-96ED-36930F91D56D}" dt="2022-10-13T12:37:28.561" v="307"/>
          <ac:spMkLst>
            <pc:docMk/>
            <pc:sldMk cId="532339544" sldId="286"/>
            <ac:spMk id="103" creationId="{FE469E50-3893-4ED6-92BA-2985C32B0CA6}"/>
          </ac:spMkLst>
        </pc:spChg>
        <pc:picChg chg="add mod">
          <ac:chgData name="kylejerome.santos.eng@ust.edu.ph" userId="064bad9e-06c3-4ab6-9565-3dcce625f27c" providerId="ADAL" clId="{0940D690-E61A-40E0-96ED-36930F91D56D}" dt="2022-10-13T12:52:36.501" v="518"/>
          <ac:picMkLst>
            <pc:docMk/>
            <pc:sldMk cId="532339544" sldId="286"/>
            <ac:picMk id="9" creationId="{DAB692E2-E17A-7131-68D9-421027834540}"/>
          </ac:picMkLst>
        </pc:picChg>
      </pc:sldChg>
      <pc:sldChg chg="addSp delSp modSp add mod setBg delDesignElem">
        <pc:chgData name="kylejerome.santos.eng@ust.edu.ph" userId="064bad9e-06c3-4ab6-9565-3dcce625f27c" providerId="ADAL" clId="{0940D690-E61A-40E0-96ED-36930F91D56D}" dt="2022-10-13T12:56:06.717" v="565" actId="22"/>
        <pc:sldMkLst>
          <pc:docMk/>
          <pc:sldMk cId="3060263612" sldId="287"/>
        </pc:sldMkLst>
        <pc:spChg chg="del">
          <ac:chgData name="kylejerome.santos.eng@ust.edu.ph" userId="064bad9e-06c3-4ab6-9565-3dcce625f27c" providerId="ADAL" clId="{0940D690-E61A-40E0-96ED-36930F91D56D}" dt="2022-10-13T12:55:06.772" v="540" actId="478"/>
          <ac:spMkLst>
            <pc:docMk/>
            <pc:sldMk cId="3060263612" sldId="287"/>
            <ac:spMk id="3" creationId="{DB93FB3F-A8D4-46D3-A1C6-C79C64563729}"/>
          </ac:spMkLst>
        </pc:spChg>
        <pc:spChg chg="add del mod">
          <ac:chgData name="kylejerome.santos.eng@ust.edu.ph" userId="064bad9e-06c3-4ab6-9565-3dcce625f27c" providerId="ADAL" clId="{0940D690-E61A-40E0-96ED-36930F91D56D}" dt="2022-10-13T12:55:08.627" v="541" actId="478"/>
          <ac:spMkLst>
            <pc:docMk/>
            <pc:sldMk cId="3060263612" sldId="287"/>
            <ac:spMk id="4" creationId="{92B40117-522E-7A2F-AA54-A12E7D5E2392}"/>
          </ac:spMkLst>
        </pc:spChg>
        <pc:spChg chg="mod">
          <ac:chgData name="kylejerome.santos.eng@ust.edu.ph" userId="064bad9e-06c3-4ab6-9565-3dcce625f27c" providerId="ADAL" clId="{0940D690-E61A-40E0-96ED-36930F91D56D}" dt="2022-10-13T12:54:56.265" v="539" actId="27636"/>
          <ac:spMkLst>
            <pc:docMk/>
            <pc:sldMk cId="3060263612" sldId="287"/>
            <ac:spMk id="6" creationId="{AC8273E8-5CF5-B08C-01CC-6924ADC9C4DB}"/>
          </ac:spMkLst>
        </pc:spChg>
        <pc:spChg chg="add del">
          <ac:chgData name="kylejerome.santos.eng@ust.edu.ph" userId="064bad9e-06c3-4ab6-9565-3dcce625f27c" providerId="ADAL" clId="{0940D690-E61A-40E0-96ED-36930F91D56D}" dt="2022-10-13T12:55:11.391" v="543" actId="22"/>
          <ac:spMkLst>
            <pc:docMk/>
            <pc:sldMk cId="3060263612" sldId="287"/>
            <ac:spMk id="7" creationId="{FE00193E-C48E-3508-637B-DE9DC4318C46}"/>
          </ac:spMkLst>
        </pc:spChg>
        <pc:spChg chg="add mod">
          <ac:chgData name="kylejerome.santos.eng@ust.edu.ph" userId="064bad9e-06c3-4ab6-9565-3dcce625f27c" providerId="ADAL" clId="{0940D690-E61A-40E0-96ED-36930F91D56D}" dt="2022-10-13T12:55:50.522" v="562" actId="123"/>
          <ac:spMkLst>
            <pc:docMk/>
            <pc:sldMk cId="3060263612" sldId="287"/>
            <ac:spMk id="10" creationId="{E2AC8035-C8AB-2EC4-9657-6AC2FBF38E34}"/>
          </ac:spMkLst>
        </pc:spChg>
        <pc:spChg chg="add del">
          <ac:chgData name="kylejerome.santos.eng@ust.edu.ph" userId="064bad9e-06c3-4ab6-9565-3dcce625f27c" providerId="ADAL" clId="{0940D690-E61A-40E0-96ED-36930F91D56D}" dt="2022-10-13T12:56:06.717" v="565" actId="22"/>
          <ac:spMkLst>
            <pc:docMk/>
            <pc:sldMk cId="3060263612" sldId="287"/>
            <ac:spMk id="12" creationId="{CB40160F-EB1D-6A17-FE8C-E73EC0240EE0}"/>
          </ac:spMkLst>
        </pc:spChg>
        <pc:spChg chg="del">
          <ac:chgData name="kylejerome.santos.eng@ust.edu.ph" userId="064bad9e-06c3-4ab6-9565-3dcce625f27c" providerId="ADAL" clId="{0940D690-E61A-40E0-96ED-36930F91D56D}" dt="2022-10-13T12:37:29.190" v="309"/>
          <ac:spMkLst>
            <pc:docMk/>
            <pc:sldMk cId="3060263612" sldId="287"/>
            <ac:spMk id="103" creationId="{FE469E50-3893-4ED6-92BA-2985C32B0CA6}"/>
          </ac:spMkLst>
        </pc:spChg>
        <pc:picChg chg="add mod">
          <ac:chgData name="kylejerome.santos.eng@ust.edu.ph" userId="064bad9e-06c3-4ab6-9565-3dcce625f27c" providerId="ADAL" clId="{0940D690-E61A-40E0-96ED-36930F91D56D}" dt="2022-10-13T12:55:57.373" v="563" actId="1076"/>
          <ac:picMkLst>
            <pc:docMk/>
            <pc:sldMk cId="3060263612" sldId="287"/>
            <ac:picMk id="9" creationId="{E2C0730B-D499-9909-C4F2-F057B21781B2}"/>
          </ac:picMkLst>
        </pc:picChg>
      </pc:sldChg>
      <pc:sldChg chg="addSp delSp modSp add mod">
        <pc:chgData name="kylejerome.santos.eng@ust.edu.ph" userId="064bad9e-06c3-4ab6-9565-3dcce625f27c" providerId="ADAL" clId="{0940D690-E61A-40E0-96ED-36930F91D56D}" dt="2022-10-13T12:57:58.854" v="620"/>
        <pc:sldMkLst>
          <pc:docMk/>
          <pc:sldMk cId="2082751823" sldId="288"/>
        </pc:sldMkLst>
        <pc:spChg chg="add mod">
          <ac:chgData name="kylejerome.santos.eng@ust.edu.ph" userId="064bad9e-06c3-4ab6-9565-3dcce625f27c" providerId="ADAL" clId="{0940D690-E61A-40E0-96ED-36930F91D56D}" dt="2022-10-13T12:57:47.573" v="616" actId="123"/>
          <ac:spMkLst>
            <pc:docMk/>
            <pc:sldMk cId="2082751823" sldId="288"/>
            <ac:spMk id="2" creationId="{64B7CE20-41C8-CED5-EE66-02B474AD046D}"/>
          </ac:spMkLst>
        </pc:spChg>
        <pc:spChg chg="add mod">
          <ac:chgData name="kylejerome.santos.eng@ust.edu.ph" userId="064bad9e-06c3-4ab6-9565-3dcce625f27c" providerId="ADAL" clId="{0940D690-E61A-40E0-96ED-36930F91D56D}" dt="2022-10-13T12:57:58.854" v="620"/>
          <ac:spMkLst>
            <pc:docMk/>
            <pc:sldMk cId="2082751823" sldId="288"/>
            <ac:spMk id="3" creationId="{4BA114EE-1ABD-02F3-3F48-D78FD23937CB}"/>
          </ac:spMkLst>
        </pc:spChg>
        <pc:spChg chg="mod">
          <ac:chgData name="kylejerome.santos.eng@ust.edu.ph" userId="064bad9e-06c3-4ab6-9565-3dcce625f27c" providerId="ADAL" clId="{0940D690-E61A-40E0-96ED-36930F91D56D}" dt="2022-10-13T12:57:18.924" v="613" actId="14100"/>
          <ac:spMkLst>
            <pc:docMk/>
            <pc:sldMk cId="2082751823" sldId="288"/>
            <ac:spMk id="6" creationId="{AC8273E8-5CF5-B08C-01CC-6924ADC9C4DB}"/>
          </ac:spMkLst>
        </pc:spChg>
        <pc:spChg chg="del">
          <ac:chgData name="kylejerome.santos.eng@ust.edu.ph" userId="064bad9e-06c3-4ab6-9565-3dcce625f27c" providerId="ADAL" clId="{0940D690-E61A-40E0-96ED-36930F91D56D}" dt="2022-10-13T12:57:06.409" v="608" actId="478"/>
          <ac:spMkLst>
            <pc:docMk/>
            <pc:sldMk cId="2082751823" sldId="288"/>
            <ac:spMk id="10" creationId="{E2AC8035-C8AB-2EC4-9657-6AC2FBF38E34}"/>
          </ac:spMkLst>
        </pc:spChg>
        <pc:picChg chg="add mod">
          <ac:chgData name="kylejerome.santos.eng@ust.edu.ph" userId="064bad9e-06c3-4ab6-9565-3dcce625f27c" providerId="ADAL" clId="{0940D690-E61A-40E0-96ED-36930F91D56D}" dt="2022-10-13T12:57:14.864" v="612"/>
          <ac:picMkLst>
            <pc:docMk/>
            <pc:sldMk cId="2082751823" sldId="288"/>
            <ac:picMk id="4" creationId="{E0DAFC1C-49DD-79A9-B353-E5E2C756A8CB}"/>
          </ac:picMkLst>
        </pc:picChg>
        <pc:picChg chg="add mod">
          <ac:chgData name="kylejerome.santos.eng@ust.edu.ph" userId="064bad9e-06c3-4ab6-9565-3dcce625f27c" providerId="ADAL" clId="{0940D690-E61A-40E0-96ED-36930F91D56D}" dt="2022-10-13T12:57:14.864" v="612"/>
          <ac:picMkLst>
            <pc:docMk/>
            <pc:sldMk cId="2082751823" sldId="288"/>
            <ac:picMk id="5" creationId="{E6CEB75C-BB3F-4CFC-1D17-D479860058A7}"/>
          </ac:picMkLst>
        </pc:picChg>
        <pc:picChg chg="del">
          <ac:chgData name="kylejerome.santos.eng@ust.edu.ph" userId="064bad9e-06c3-4ab6-9565-3dcce625f27c" providerId="ADAL" clId="{0940D690-E61A-40E0-96ED-36930F91D56D}" dt="2022-10-13T12:57:05.153" v="607" actId="478"/>
          <ac:picMkLst>
            <pc:docMk/>
            <pc:sldMk cId="2082751823" sldId="288"/>
            <ac:picMk id="9" creationId="{E2C0730B-D499-9909-C4F2-F057B21781B2}"/>
          </ac:picMkLst>
        </pc:picChg>
      </pc:sldChg>
      <pc:sldChg chg="addSp delSp modSp add mod">
        <pc:chgData name="kylejerome.santos.eng@ust.edu.ph" userId="064bad9e-06c3-4ab6-9565-3dcce625f27c" providerId="ADAL" clId="{0940D690-E61A-40E0-96ED-36930F91D56D}" dt="2022-10-13T13:18:07.407" v="642" actId="255"/>
        <pc:sldMkLst>
          <pc:docMk/>
          <pc:sldMk cId="2184327770" sldId="289"/>
        </pc:sldMkLst>
        <pc:spChg chg="add mod">
          <ac:chgData name="kylejerome.santos.eng@ust.edu.ph" userId="064bad9e-06c3-4ab6-9565-3dcce625f27c" providerId="ADAL" clId="{0940D690-E61A-40E0-96ED-36930F91D56D}" dt="2022-10-13T13:18:07.407" v="642" actId="255"/>
          <ac:spMkLst>
            <pc:docMk/>
            <pc:sldMk cId="2184327770" sldId="289"/>
            <ac:spMk id="2" creationId="{5FA8429E-3872-3FB4-2149-E6CBD1C405AF}"/>
          </ac:spMkLst>
        </pc:spChg>
        <pc:spChg chg="mod">
          <ac:chgData name="kylejerome.santos.eng@ust.edu.ph" userId="064bad9e-06c3-4ab6-9565-3dcce625f27c" providerId="ADAL" clId="{0940D690-E61A-40E0-96ED-36930F91D56D}" dt="2022-10-13T13:17:28.014" v="634" actId="14100"/>
          <ac:spMkLst>
            <pc:docMk/>
            <pc:sldMk cId="2184327770" sldId="289"/>
            <ac:spMk id="6" creationId="{AC8273E8-5CF5-B08C-01CC-6924ADC9C4DB}"/>
          </ac:spMkLst>
        </pc:spChg>
        <pc:spChg chg="del">
          <ac:chgData name="kylejerome.santos.eng@ust.edu.ph" userId="064bad9e-06c3-4ab6-9565-3dcce625f27c" providerId="ADAL" clId="{0940D690-E61A-40E0-96ED-36930F91D56D}" dt="2022-10-13T13:17:32.911" v="636" actId="478"/>
          <ac:spMkLst>
            <pc:docMk/>
            <pc:sldMk cId="2184327770" sldId="289"/>
            <ac:spMk id="10" creationId="{E2AC8035-C8AB-2EC4-9657-6AC2FBF38E34}"/>
          </ac:spMkLst>
        </pc:spChg>
        <pc:picChg chg="del">
          <ac:chgData name="kylejerome.santos.eng@ust.edu.ph" userId="064bad9e-06c3-4ab6-9565-3dcce625f27c" providerId="ADAL" clId="{0940D690-E61A-40E0-96ED-36930F91D56D}" dt="2022-10-13T13:17:31.447" v="635" actId="478"/>
          <ac:picMkLst>
            <pc:docMk/>
            <pc:sldMk cId="2184327770" sldId="289"/>
            <ac:picMk id="9" creationId="{E2C0730B-D499-9909-C4F2-F057B21781B2}"/>
          </ac:picMkLst>
        </pc:picChg>
      </pc:sldChg>
      <pc:sldChg chg="addSp delSp modSp add mod">
        <pc:chgData name="kylejerome.santos.eng@ust.edu.ph" userId="064bad9e-06c3-4ab6-9565-3dcce625f27c" providerId="ADAL" clId="{0940D690-E61A-40E0-96ED-36930F91D56D}" dt="2022-10-13T13:20:50.427" v="690" actId="14100"/>
        <pc:sldMkLst>
          <pc:docMk/>
          <pc:sldMk cId="3108576264" sldId="290"/>
        </pc:sldMkLst>
        <pc:spChg chg="add mod">
          <ac:chgData name="kylejerome.santos.eng@ust.edu.ph" userId="064bad9e-06c3-4ab6-9565-3dcce625f27c" providerId="ADAL" clId="{0940D690-E61A-40E0-96ED-36930F91D56D}" dt="2022-10-13T13:20:33.684" v="689" actId="207"/>
          <ac:spMkLst>
            <pc:docMk/>
            <pc:sldMk cId="3108576264" sldId="290"/>
            <ac:spMk id="2" creationId="{E5BB460A-55B8-1AF9-67D0-EB6D79C1586C}"/>
          </ac:spMkLst>
        </pc:spChg>
        <pc:spChg chg="mod">
          <ac:chgData name="kylejerome.santos.eng@ust.edu.ph" userId="064bad9e-06c3-4ab6-9565-3dcce625f27c" providerId="ADAL" clId="{0940D690-E61A-40E0-96ED-36930F91D56D}" dt="2022-10-13T13:20:50.427" v="690" actId="14100"/>
          <ac:spMkLst>
            <pc:docMk/>
            <pc:sldMk cId="3108576264" sldId="290"/>
            <ac:spMk id="6" creationId="{AC8273E8-5CF5-B08C-01CC-6924ADC9C4DB}"/>
          </ac:spMkLst>
        </pc:spChg>
        <pc:spChg chg="del">
          <ac:chgData name="kylejerome.santos.eng@ust.edu.ph" userId="064bad9e-06c3-4ab6-9565-3dcce625f27c" providerId="ADAL" clId="{0940D690-E61A-40E0-96ED-36930F91D56D}" dt="2022-10-13T13:20:27.619" v="687" actId="478"/>
          <ac:spMkLst>
            <pc:docMk/>
            <pc:sldMk cId="3108576264" sldId="290"/>
            <ac:spMk id="10" creationId="{E2AC8035-C8AB-2EC4-9657-6AC2FBF38E34}"/>
          </ac:spMkLst>
        </pc:spChg>
        <pc:picChg chg="del">
          <ac:chgData name="kylejerome.santos.eng@ust.edu.ph" userId="064bad9e-06c3-4ab6-9565-3dcce625f27c" providerId="ADAL" clId="{0940D690-E61A-40E0-96ED-36930F91D56D}" dt="2022-10-13T13:20:25.164" v="686" actId="478"/>
          <ac:picMkLst>
            <pc:docMk/>
            <pc:sldMk cId="3108576264" sldId="290"/>
            <ac:picMk id="9" creationId="{E2C0730B-D499-9909-C4F2-F057B21781B2}"/>
          </ac:picMkLst>
        </pc:picChg>
      </pc:sldChg>
      <pc:sldChg chg="addSp delSp modSp add mod">
        <pc:chgData name="kylejerome.santos.eng@ust.edu.ph" userId="064bad9e-06c3-4ab6-9565-3dcce625f27c" providerId="ADAL" clId="{0940D690-E61A-40E0-96ED-36930F91D56D}" dt="2022-10-13T13:22:21.681" v="732" actId="14100"/>
        <pc:sldMkLst>
          <pc:docMk/>
          <pc:sldMk cId="58378979" sldId="291"/>
        </pc:sldMkLst>
        <pc:spChg chg="add mod">
          <ac:chgData name="kylejerome.santos.eng@ust.edu.ph" userId="064bad9e-06c3-4ab6-9565-3dcce625f27c" providerId="ADAL" clId="{0940D690-E61A-40E0-96ED-36930F91D56D}" dt="2022-10-13T13:22:16.806" v="731" actId="14100"/>
          <ac:spMkLst>
            <pc:docMk/>
            <pc:sldMk cId="58378979" sldId="291"/>
            <ac:spMk id="2" creationId="{D7C37A92-C6F0-3FB4-D3BF-6954BB457664}"/>
          </ac:spMkLst>
        </pc:spChg>
        <pc:spChg chg="mod">
          <ac:chgData name="kylejerome.santos.eng@ust.edu.ph" userId="064bad9e-06c3-4ab6-9565-3dcce625f27c" providerId="ADAL" clId="{0940D690-E61A-40E0-96ED-36930F91D56D}" dt="2022-10-13T13:22:21.681" v="732" actId="14100"/>
          <ac:spMkLst>
            <pc:docMk/>
            <pc:sldMk cId="58378979" sldId="291"/>
            <ac:spMk id="6" creationId="{AC8273E8-5CF5-B08C-01CC-6924ADC9C4DB}"/>
          </ac:spMkLst>
        </pc:spChg>
        <pc:spChg chg="del">
          <ac:chgData name="kylejerome.santos.eng@ust.edu.ph" userId="064bad9e-06c3-4ab6-9565-3dcce625f27c" providerId="ADAL" clId="{0940D690-E61A-40E0-96ED-36930F91D56D}" dt="2022-10-13T13:21:46.446" v="724" actId="478"/>
          <ac:spMkLst>
            <pc:docMk/>
            <pc:sldMk cId="58378979" sldId="291"/>
            <ac:spMk id="10" creationId="{E2AC8035-C8AB-2EC4-9657-6AC2FBF38E34}"/>
          </ac:spMkLst>
        </pc:spChg>
        <pc:picChg chg="del">
          <ac:chgData name="kylejerome.santos.eng@ust.edu.ph" userId="064bad9e-06c3-4ab6-9565-3dcce625f27c" providerId="ADAL" clId="{0940D690-E61A-40E0-96ED-36930F91D56D}" dt="2022-10-13T13:21:45.411" v="723" actId="478"/>
          <ac:picMkLst>
            <pc:docMk/>
            <pc:sldMk cId="58378979" sldId="291"/>
            <ac:picMk id="9" creationId="{E2C0730B-D499-9909-C4F2-F057B21781B2}"/>
          </ac:picMkLst>
        </pc:picChg>
      </pc:sldChg>
      <pc:sldChg chg="addSp delSp modSp add mod">
        <pc:chgData name="kylejerome.santos.eng@ust.edu.ph" userId="064bad9e-06c3-4ab6-9565-3dcce625f27c" providerId="ADAL" clId="{0940D690-E61A-40E0-96ED-36930F91D56D}" dt="2022-10-13T13:25:29.516" v="808" actId="22"/>
        <pc:sldMkLst>
          <pc:docMk/>
          <pc:sldMk cId="3890432507" sldId="292"/>
        </pc:sldMkLst>
        <pc:spChg chg="add mod">
          <ac:chgData name="kylejerome.santos.eng@ust.edu.ph" userId="064bad9e-06c3-4ab6-9565-3dcce625f27c" providerId="ADAL" clId="{0940D690-E61A-40E0-96ED-36930F91D56D}" dt="2022-10-13T13:24:25.395" v="778"/>
          <ac:spMkLst>
            <pc:docMk/>
            <pc:sldMk cId="3890432507" sldId="292"/>
            <ac:spMk id="2" creationId="{F4F97E06-22E7-45B4-58C4-354B21CD9FB5}"/>
          </ac:spMkLst>
        </pc:spChg>
        <pc:spChg chg="add del">
          <ac:chgData name="kylejerome.santos.eng@ust.edu.ph" userId="064bad9e-06c3-4ab6-9565-3dcce625f27c" providerId="ADAL" clId="{0940D690-E61A-40E0-96ED-36930F91D56D}" dt="2022-10-13T13:25:29.516" v="808" actId="22"/>
          <ac:spMkLst>
            <pc:docMk/>
            <pc:sldMk cId="3890432507" sldId="292"/>
            <ac:spMk id="4" creationId="{79F75301-790B-4463-7F47-C8AA27440475}"/>
          </ac:spMkLst>
        </pc:spChg>
        <pc:spChg chg="mod">
          <ac:chgData name="kylejerome.santos.eng@ust.edu.ph" userId="064bad9e-06c3-4ab6-9565-3dcce625f27c" providerId="ADAL" clId="{0940D690-E61A-40E0-96ED-36930F91D56D}" dt="2022-10-13T13:23:38.325" v="769" actId="14100"/>
          <ac:spMkLst>
            <pc:docMk/>
            <pc:sldMk cId="3890432507" sldId="292"/>
            <ac:spMk id="6" creationId="{AC8273E8-5CF5-B08C-01CC-6924ADC9C4DB}"/>
          </ac:spMkLst>
        </pc:spChg>
        <pc:spChg chg="del">
          <ac:chgData name="kylejerome.santos.eng@ust.edu.ph" userId="064bad9e-06c3-4ab6-9565-3dcce625f27c" providerId="ADAL" clId="{0940D690-E61A-40E0-96ED-36930F91D56D}" dt="2022-10-13T13:23:41.358" v="771" actId="478"/>
          <ac:spMkLst>
            <pc:docMk/>
            <pc:sldMk cId="3890432507" sldId="292"/>
            <ac:spMk id="10" creationId="{E2AC8035-C8AB-2EC4-9657-6AC2FBF38E34}"/>
          </ac:spMkLst>
        </pc:spChg>
        <pc:picChg chg="del">
          <ac:chgData name="kylejerome.santos.eng@ust.edu.ph" userId="064bad9e-06c3-4ab6-9565-3dcce625f27c" providerId="ADAL" clId="{0940D690-E61A-40E0-96ED-36930F91D56D}" dt="2022-10-13T13:23:39.653" v="770" actId="478"/>
          <ac:picMkLst>
            <pc:docMk/>
            <pc:sldMk cId="3890432507" sldId="292"/>
            <ac:picMk id="9" creationId="{E2C0730B-D499-9909-C4F2-F057B21781B2}"/>
          </ac:picMkLst>
        </pc:picChg>
      </pc:sldChg>
      <pc:sldChg chg="delSp modSp add del mod">
        <pc:chgData name="kylejerome.santos.eng@ust.edu.ph" userId="064bad9e-06c3-4ab6-9565-3dcce625f27c" providerId="ADAL" clId="{0940D690-E61A-40E0-96ED-36930F91D56D}" dt="2022-10-13T13:25:02.022" v="790" actId="2696"/>
        <pc:sldMkLst>
          <pc:docMk/>
          <pc:sldMk cId="1834281633" sldId="293"/>
        </pc:sldMkLst>
        <pc:spChg chg="mod">
          <ac:chgData name="kylejerome.santos.eng@ust.edu.ph" userId="064bad9e-06c3-4ab6-9565-3dcce625f27c" providerId="ADAL" clId="{0940D690-E61A-40E0-96ED-36930F91D56D}" dt="2022-10-13T13:24:44.803" v="787" actId="14100"/>
          <ac:spMkLst>
            <pc:docMk/>
            <pc:sldMk cId="1834281633" sldId="293"/>
            <ac:spMk id="6" creationId="{AC8273E8-5CF5-B08C-01CC-6924ADC9C4DB}"/>
          </ac:spMkLst>
        </pc:spChg>
        <pc:spChg chg="del">
          <ac:chgData name="kylejerome.santos.eng@ust.edu.ph" userId="064bad9e-06c3-4ab6-9565-3dcce625f27c" providerId="ADAL" clId="{0940D690-E61A-40E0-96ED-36930F91D56D}" dt="2022-10-13T13:24:47.892" v="789" actId="478"/>
          <ac:spMkLst>
            <pc:docMk/>
            <pc:sldMk cId="1834281633" sldId="293"/>
            <ac:spMk id="10" creationId="{E2AC8035-C8AB-2EC4-9657-6AC2FBF38E34}"/>
          </ac:spMkLst>
        </pc:spChg>
        <pc:picChg chg="del">
          <ac:chgData name="kylejerome.santos.eng@ust.edu.ph" userId="064bad9e-06c3-4ab6-9565-3dcce625f27c" providerId="ADAL" clId="{0940D690-E61A-40E0-96ED-36930F91D56D}" dt="2022-10-13T13:24:46.009" v="788" actId="478"/>
          <ac:picMkLst>
            <pc:docMk/>
            <pc:sldMk cId="1834281633" sldId="293"/>
            <ac:picMk id="9" creationId="{E2C0730B-D499-9909-C4F2-F057B21781B2}"/>
          </ac:picMkLst>
        </pc:picChg>
      </pc:sldChg>
      <pc:sldChg chg="delSp modSp add mod ord setBg delDesignElem">
        <pc:chgData name="kylejerome.santos.eng@ust.edu.ph" userId="064bad9e-06c3-4ab6-9565-3dcce625f27c" providerId="ADAL" clId="{0940D690-E61A-40E0-96ED-36930F91D56D}" dt="2022-10-13T13:25:35.815" v="813"/>
        <pc:sldMkLst>
          <pc:docMk/>
          <pc:sldMk cId="372100641" sldId="294"/>
        </pc:sldMkLst>
        <pc:spChg chg="mod">
          <ac:chgData name="kylejerome.santos.eng@ust.edu.ph" userId="064bad9e-06c3-4ab6-9565-3dcce625f27c" providerId="ADAL" clId="{0940D690-E61A-40E0-96ED-36930F91D56D}" dt="2022-10-13T13:25:19.088" v="792" actId="20577"/>
          <ac:spMkLst>
            <pc:docMk/>
            <pc:sldMk cId="372100641" sldId="294"/>
            <ac:spMk id="2" creationId="{89559F60-4CE1-4E2F-86EA-1B60679F1F4A}"/>
          </ac:spMkLst>
        </pc:spChg>
        <pc:spChg chg="mod">
          <ac:chgData name="kylejerome.santos.eng@ust.edu.ph" userId="064bad9e-06c3-4ab6-9565-3dcce625f27c" providerId="ADAL" clId="{0940D690-E61A-40E0-96ED-36930F91D56D}" dt="2022-10-13T13:25:24.148" v="806" actId="20577"/>
          <ac:spMkLst>
            <pc:docMk/>
            <pc:sldMk cId="372100641" sldId="294"/>
            <ac:spMk id="24" creationId="{F260476B-CCA6-412B-A9C5-399C34AE6F05}"/>
          </ac:spMkLst>
        </pc:spChg>
        <pc:spChg chg="del">
          <ac:chgData name="kylejerome.santos.eng@ust.edu.ph" userId="064bad9e-06c3-4ab6-9565-3dcce625f27c" providerId="ADAL" clId="{0940D690-E61A-40E0-96ED-36930F91D56D}" dt="2022-10-13T12:56:24.221" v="573"/>
          <ac:spMkLst>
            <pc:docMk/>
            <pc:sldMk cId="372100641" sldId="294"/>
            <ac:spMk id="55" creationId="{0EF2A0DA-AE81-4A45-972E-646AC2870C2F}"/>
          </ac:spMkLst>
        </pc:spChg>
        <pc:picChg chg="del">
          <ac:chgData name="kylejerome.santos.eng@ust.edu.ph" userId="064bad9e-06c3-4ab6-9565-3dcce625f27c" providerId="ADAL" clId="{0940D690-E61A-40E0-96ED-36930F91D56D}" dt="2022-10-13T12:56:24.221" v="573"/>
          <ac:picMkLst>
            <pc:docMk/>
            <pc:sldMk cId="372100641" sldId="294"/>
            <ac:picMk id="57" creationId="{B536FA4E-0152-4E27-91DA-0FC22D1846BB}"/>
          </ac:picMkLst>
        </pc:picChg>
      </pc:sldChg>
      <pc:sldChg chg="addSp delSp modSp add mod">
        <pc:chgData name="kylejerome.santos.eng@ust.edu.ph" userId="064bad9e-06c3-4ab6-9565-3dcce625f27c" providerId="ADAL" clId="{0940D690-E61A-40E0-96ED-36930F91D56D}" dt="2022-10-13T13:28:08.719" v="977" actId="14100"/>
        <pc:sldMkLst>
          <pc:docMk/>
          <pc:sldMk cId="916349811" sldId="295"/>
        </pc:sldMkLst>
        <pc:spChg chg="del">
          <ac:chgData name="kylejerome.santos.eng@ust.edu.ph" userId="064bad9e-06c3-4ab6-9565-3dcce625f27c" providerId="ADAL" clId="{0940D690-E61A-40E0-96ED-36930F91D56D}" dt="2022-10-13T13:26:10.226" v="847" actId="478"/>
          <ac:spMkLst>
            <pc:docMk/>
            <pc:sldMk cId="916349811" sldId="295"/>
            <ac:spMk id="2" creationId="{F4F97E06-22E7-45B4-58C4-354B21CD9FB5}"/>
          </ac:spMkLst>
        </pc:spChg>
        <pc:spChg chg="add mod">
          <ac:chgData name="kylejerome.santos.eng@ust.edu.ph" userId="064bad9e-06c3-4ab6-9565-3dcce625f27c" providerId="ADAL" clId="{0940D690-E61A-40E0-96ED-36930F91D56D}" dt="2022-10-13T13:28:08.719" v="977" actId="14100"/>
          <ac:spMkLst>
            <pc:docMk/>
            <pc:sldMk cId="916349811" sldId="295"/>
            <ac:spMk id="3" creationId="{93151E3A-54EB-097D-5B29-C265611C2D2C}"/>
          </ac:spMkLst>
        </pc:spChg>
        <pc:spChg chg="mod">
          <ac:chgData name="kylejerome.santos.eng@ust.edu.ph" userId="064bad9e-06c3-4ab6-9565-3dcce625f27c" providerId="ADAL" clId="{0940D690-E61A-40E0-96ED-36930F91D56D}" dt="2022-10-13T13:26:04.557" v="846" actId="14100"/>
          <ac:spMkLst>
            <pc:docMk/>
            <pc:sldMk cId="916349811" sldId="295"/>
            <ac:spMk id="6" creationId="{AC8273E8-5CF5-B08C-01CC-6924ADC9C4DB}"/>
          </ac:spMkLst>
        </pc:spChg>
        <pc:picChg chg="add mod">
          <ac:chgData name="kylejerome.santos.eng@ust.edu.ph" userId="064bad9e-06c3-4ab6-9565-3dcce625f27c" providerId="ADAL" clId="{0940D690-E61A-40E0-96ED-36930F91D56D}" dt="2022-10-13T13:26:28.568" v="854" actId="1076"/>
          <ac:picMkLst>
            <pc:docMk/>
            <pc:sldMk cId="916349811" sldId="295"/>
            <ac:picMk id="4" creationId="{2C35AC80-4715-1E45-9306-D37348BE257C}"/>
          </ac:picMkLst>
        </pc:picChg>
      </pc:sldChg>
      <pc:sldChg chg="addSp delSp add del setBg delDesignElem">
        <pc:chgData name="kylejerome.santos.eng@ust.edu.ph" userId="064bad9e-06c3-4ab6-9565-3dcce625f27c" providerId="ADAL" clId="{0940D690-E61A-40E0-96ED-36930F91D56D}" dt="2022-10-13T12:57:08.810" v="611"/>
        <pc:sldMkLst>
          <pc:docMk/>
          <pc:sldMk cId="1873973133" sldId="295"/>
        </pc:sldMkLst>
        <pc:spChg chg="add del">
          <ac:chgData name="kylejerome.santos.eng@ust.edu.ph" userId="064bad9e-06c3-4ab6-9565-3dcce625f27c" providerId="ADAL" clId="{0940D690-E61A-40E0-96ED-36930F91D56D}" dt="2022-10-13T12:57:08.810" v="611"/>
          <ac:spMkLst>
            <pc:docMk/>
            <pc:sldMk cId="1873973133" sldId="295"/>
            <ac:spMk id="55" creationId="{0EF2A0DA-AE81-4A45-972E-646AC2870C2F}"/>
          </ac:spMkLst>
        </pc:spChg>
        <pc:picChg chg="add del">
          <ac:chgData name="kylejerome.santos.eng@ust.edu.ph" userId="064bad9e-06c3-4ab6-9565-3dcce625f27c" providerId="ADAL" clId="{0940D690-E61A-40E0-96ED-36930F91D56D}" dt="2022-10-13T12:57:08.810" v="611"/>
          <ac:picMkLst>
            <pc:docMk/>
            <pc:sldMk cId="1873973133" sldId="295"/>
            <ac:picMk id="57" creationId="{B536FA4E-0152-4E27-91DA-0FC22D1846BB}"/>
          </ac:picMkLst>
        </pc:picChg>
      </pc:sldChg>
      <pc:sldChg chg="addSp delSp modSp add mod">
        <pc:chgData name="kylejerome.santos.eng@ust.edu.ph" userId="064bad9e-06c3-4ab6-9565-3dcce625f27c" providerId="ADAL" clId="{0940D690-E61A-40E0-96ED-36930F91D56D}" dt="2022-10-13T13:29:53.606" v="1015" actId="14100"/>
        <pc:sldMkLst>
          <pc:docMk/>
          <pc:sldMk cId="2264700139" sldId="296"/>
        </pc:sldMkLst>
        <pc:spChg chg="del">
          <ac:chgData name="kylejerome.santos.eng@ust.edu.ph" userId="064bad9e-06c3-4ab6-9565-3dcce625f27c" providerId="ADAL" clId="{0940D690-E61A-40E0-96ED-36930F91D56D}" dt="2022-10-13T13:29:25.880" v="1009" actId="478"/>
          <ac:spMkLst>
            <pc:docMk/>
            <pc:sldMk cId="2264700139" sldId="296"/>
            <ac:spMk id="2" creationId="{F4F97E06-22E7-45B4-58C4-354B21CD9FB5}"/>
          </ac:spMkLst>
        </pc:spChg>
        <pc:spChg chg="add mod">
          <ac:chgData name="kylejerome.santos.eng@ust.edu.ph" userId="064bad9e-06c3-4ab6-9565-3dcce625f27c" providerId="ADAL" clId="{0940D690-E61A-40E0-96ED-36930F91D56D}" dt="2022-10-13T13:29:53.606" v="1015" actId="14100"/>
          <ac:spMkLst>
            <pc:docMk/>
            <pc:sldMk cId="2264700139" sldId="296"/>
            <ac:spMk id="4" creationId="{DC41C60C-7B64-8BCC-53A3-BA179FC6FC65}"/>
          </ac:spMkLst>
        </pc:spChg>
        <pc:spChg chg="mod">
          <ac:chgData name="kylejerome.santos.eng@ust.edu.ph" userId="064bad9e-06c3-4ab6-9565-3dcce625f27c" providerId="ADAL" clId="{0940D690-E61A-40E0-96ED-36930F91D56D}" dt="2022-10-13T13:28:46.184" v="1008" actId="14100"/>
          <ac:spMkLst>
            <pc:docMk/>
            <pc:sldMk cId="2264700139" sldId="296"/>
            <ac:spMk id="6" creationId="{AC8273E8-5CF5-B08C-01CC-6924ADC9C4DB}"/>
          </ac:spMkLst>
        </pc:spChg>
        <pc:picChg chg="add mod">
          <ac:chgData name="kylejerome.santos.eng@ust.edu.ph" userId="064bad9e-06c3-4ab6-9565-3dcce625f27c" providerId="ADAL" clId="{0940D690-E61A-40E0-96ED-36930F91D56D}" dt="2022-10-13T13:29:34.007" v="1010"/>
          <ac:picMkLst>
            <pc:docMk/>
            <pc:sldMk cId="2264700139" sldId="296"/>
            <ac:picMk id="3" creationId="{C9127D13-C1D0-C76B-3994-90E7EBAC15F8}"/>
          </ac:picMkLst>
        </pc:picChg>
      </pc:sldChg>
      <pc:sldChg chg="addSp delSp modSp add mod">
        <pc:chgData name="kylejerome.santos.eng@ust.edu.ph" userId="064bad9e-06c3-4ab6-9565-3dcce625f27c" providerId="ADAL" clId="{0940D690-E61A-40E0-96ED-36930F91D56D}" dt="2022-10-13T13:59:32.397" v="1759" actId="1076"/>
        <pc:sldMkLst>
          <pc:docMk/>
          <pc:sldMk cId="4068636840" sldId="297"/>
        </pc:sldMkLst>
        <pc:spChg chg="del">
          <ac:chgData name="kylejerome.santos.eng@ust.edu.ph" userId="064bad9e-06c3-4ab6-9565-3dcce625f27c" providerId="ADAL" clId="{0940D690-E61A-40E0-96ED-36930F91D56D}" dt="2022-10-13T13:59:26.325" v="1757" actId="478"/>
          <ac:spMkLst>
            <pc:docMk/>
            <pc:sldMk cId="4068636840" sldId="297"/>
            <ac:spMk id="2" creationId="{F4F97E06-22E7-45B4-58C4-354B21CD9FB5}"/>
          </ac:spMkLst>
        </pc:spChg>
        <pc:spChg chg="mod">
          <ac:chgData name="kylejerome.santos.eng@ust.edu.ph" userId="064bad9e-06c3-4ab6-9565-3dcce625f27c" providerId="ADAL" clId="{0940D690-E61A-40E0-96ED-36930F91D56D}" dt="2022-10-13T13:59:19.272" v="1755" actId="1076"/>
          <ac:spMkLst>
            <pc:docMk/>
            <pc:sldMk cId="4068636840" sldId="297"/>
            <ac:spMk id="6" creationId="{AC8273E8-5CF5-B08C-01CC-6924ADC9C4DB}"/>
          </ac:spMkLst>
        </pc:spChg>
        <pc:picChg chg="add mod">
          <ac:chgData name="kylejerome.santos.eng@ust.edu.ph" userId="064bad9e-06c3-4ab6-9565-3dcce625f27c" providerId="ADAL" clId="{0940D690-E61A-40E0-96ED-36930F91D56D}" dt="2022-10-13T13:59:32.397" v="1759" actId="1076"/>
          <ac:picMkLst>
            <pc:docMk/>
            <pc:sldMk cId="4068636840" sldId="297"/>
            <ac:picMk id="3" creationId="{D47CDCB1-A061-6875-0402-7EEE99356320}"/>
          </ac:picMkLst>
        </pc:picChg>
        <pc:cxnChg chg="mod">
          <ac:chgData name="kylejerome.santos.eng@ust.edu.ph" userId="064bad9e-06c3-4ab6-9565-3dcce625f27c" providerId="ADAL" clId="{0940D690-E61A-40E0-96ED-36930F91D56D}" dt="2022-10-13T13:59:23.993" v="1756" actId="1076"/>
          <ac:cxnSpMkLst>
            <pc:docMk/>
            <pc:sldMk cId="4068636840" sldId="297"/>
            <ac:cxnSpMk id="8" creationId="{F2FA2BED-EB3F-6064-7ADA-81ED48677219}"/>
          </ac:cxnSpMkLst>
        </pc:cxnChg>
      </pc:sldChg>
      <pc:sldChg chg="addSp delSp modSp add mod">
        <pc:chgData name="kylejerome.santos.eng@ust.edu.ph" userId="064bad9e-06c3-4ab6-9565-3dcce625f27c" providerId="ADAL" clId="{0940D690-E61A-40E0-96ED-36930F91D56D}" dt="2022-10-13T13:31:10.157" v="1064" actId="14100"/>
        <pc:sldMkLst>
          <pc:docMk/>
          <pc:sldMk cId="4081191527" sldId="298"/>
        </pc:sldMkLst>
        <pc:spChg chg="del">
          <ac:chgData name="kylejerome.santos.eng@ust.edu.ph" userId="064bad9e-06c3-4ab6-9565-3dcce625f27c" providerId="ADAL" clId="{0940D690-E61A-40E0-96ED-36930F91D56D}" dt="2022-10-13T13:30:40.119" v="1055" actId="478"/>
          <ac:spMkLst>
            <pc:docMk/>
            <pc:sldMk cId="4081191527" sldId="298"/>
            <ac:spMk id="2" creationId="{F4F97E06-22E7-45B4-58C4-354B21CD9FB5}"/>
          </ac:spMkLst>
        </pc:spChg>
        <pc:spChg chg="add mod">
          <ac:chgData name="kylejerome.santos.eng@ust.edu.ph" userId="064bad9e-06c3-4ab6-9565-3dcce625f27c" providerId="ADAL" clId="{0940D690-E61A-40E0-96ED-36930F91D56D}" dt="2022-10-13T13:30:53.801" v="1060" actId="207"/>
          <ac:spMkLst>
            <pc:docMk/>
            <pc:sldMk cId="4081191527" sldId="298"/>
            <ac:spMk id="4" creationId="{247099F7-0752-7BCF-28C3-7F4764537584}"/>
          </ac:spMkLst>
        </pc:spChg>
        <pc:spChg chg="mod">
          <ac:chgData name="kylejerome.santos.eng@ust.edu.ph" userId="064bad9e-06c3-4ab6-9565-3dcce625f27c" providerId="ADAL" clId="{0940D690-E61A-40E0-96ED-36930F91D56D}" dt="2022-10-13T13:30:32.857" v="1054" actId="14100"/>
          <ac:spMkLst>
            <pc:docMk/>
            <pc:sldMk cId="4081191527" sldId="298"/>
            <ac:spMk id="6" creationId="{AC8273E8-5CF5-B08C-01CC-6924ADC9C4DB}"/>
          </ac:spMkLst>
        </pc:spChg>
        <pc:picChg chg="add mod">
          <ac:chgData name="kylejerome.santos.eng@ust.edu.ph" userId="064bad9e-06c3-4ab6-9565-3dcce625f27c" providerId="ADAL" clId="{0940D690-E61A-40E0-96ED-36930F91D56D}" dt="2022-10-13T13:31:10.157" v="1064" actId="14100"/>
          <ac:picMkLst>
            <pc:docMk/>
            <pc:sldMk cId="4081191527" sldId="298"/>
            <ac:picMk id="3" creationId="{95C92D43-8D1E-BE7C-7B40-510B9E8C2599}"/>
          </ac:picMkLst>
        </pc:picChg>
      </pc:sldChg>
      <pc:sldChg chg="addSp delSp modSp add mod">
        <pc:chgData name="kylejerome.santos.eng@ust.edu.ph" userId="064bad9e-06c3-4ab6-9565-3dcce625f27c" providerId="ADAL" clId="{0940D690-E61A-40E0-96ED-36930F91D56D}" dt="2022-10-13T13:33:38.997" v="1103" actId="1076"/>
        <pc:sldMkLst>
          <pc:docMk/>
          <pc:sldMk cId="1342987259" sldId="299"/>
        </pc:sldMkLst>
        <pc:spChg chg="del">
          <ac:chgData name="kylejerome.santos.eng@ust.edu.ph" userId="064bad9e-06c3-4ab6-9565-3dcce625f27c" providerId="ADAL" clId="{0940D690-E61A-40E0-96ED-36930F91D56D}" dt="2022-10-13T13:32:52.489" v="1091" actId="478"/>
          <ac:spMkLst>
            <pc:docMk/>
            <pc:sldMk cId="1342987259" sldId="299"/>
            <ac:spMk id="2" creationId="{F4F97E06-22E7-45B4-58C4-354B21CD9FB5}"/>
          </ac:spMkLst>
        </pc:spChg>
        <pc:spChg chg="add del mod">
          <ac:chgData name="kylejerome.santos.eng@ust.edu.ph" userId="064bad9e-06c3-4ab6-9565-3dcce625f27c" providerId="ADAL" clId="{0940D690-E61A-40E0-96ED-36930F91D56D}" dt="2022-10-13T13:33:02.737" v="1093" actId="478"/>
          <ac:spMkLst>
            <pc:docMk/>
            <pc:sldMk cId="1342987259" sldId="299"/>
            <ac:spMk id="3" creationId="{6833DFE1-8488-12B4-D93E-BC5A83A029E4}"/>
          </ac:spMkLst>
        </pc:spChg>
        <pc:spChg chg="add mod">
          <ac:chgData name="kylejerome.santos.eng@ust.edu.ph" userId="064bad9e-06c3-4ab6-9565-3dcce625f27c" providerId="ADAL" clId="{0940D690-E61A-40E0-96ED-36930F91D56D}" dt="2022-10-13T13:33:26.899" v="1097" actId="14100"/>
          <ac:spMkLst>
            <pc:docMk/>
            <pc:sldMk cId="1342987259" sldId="299"/>
            <ac:spMk id="5" creationId="{CCD1E1C3-4B7A-46DC-B743-FAE87E50232D}"/>
          </ac:spMkLst>
        </pc:spChg>
        <pc:spChg chg="mod">
          <ac:chgData name="kylejerome.santos.eng@ust.edu.ph" userId="064bad9e-06c3-4ab6-9565-3dcce625f27c" providerId="ADAL" clId="{0940D690-E61A-40E0-96ED-36930F91D56D}" dt="2022-10-13T13:32:45.489" v="1090" actId="14100"/>
          <ac:spMkLst>
            <pc:docMk/>
            <pc:sldMk cId="1342987259" sldId="299"/>
            <ac:spMk id="6" creationId="{AC8273E8-5CF5-B08C-01CC-6924ADC9C4DB}"/>
          </ac:spMkLst>
        </pc:spChg>
        <pc:picChg chg="add mod">
          <ac:chgData name="kylejerome.santos.eng@ust.edu.ph" userId="064bad9e-06c3-4ab6-9565-3dcce625f27c" providerId="ADAL" clId="{0940D690-E61A-40E0-96ED-36930F91D56D}" dt="2022-10-13T13:33:38.997" v="1103" actId="1076"/>
          <ac:picMkLst>
            <pc:docMk/>
            <pc:sldMk cId="1342987259" sldId="299"/>
            <ac:picMk id="4" creationId="{972A4BA7-C41E-09A8-B1CE-1A6F94265681}"/>
          </ac:picMkLst>
        </pc:picChg>
      </pc:sldChg>
      <pc:sldChg chg="addSp delSp modSp add mod">
        <pc:chgData name="kylejerome.santos.eng@ust.edu.ph" userId="064bad9e-06c3-4ab6-9565-3dcce625f27c" providerId="ADAL" clId="{0940D690-E61A-40E0-96ED-36930F91D56D}" dt="2022-10-13T13:34:34.771" v="1141" actId="1076"/>
        <pc:sldMkLst>
          <pc:docMk/>
          <pc:sldMk cId="1013108772" sldId="300"/>
        </pc:sldMkLst>
        <pc:spChg chg="del">
          <ac:chgData name="kylejerome.santos.eng@ust.edu.ph" userId="064bad9e-06c3-4ab6-9565-3dcce625f27c" providerId="ADAL" clId="{0940D690-E61A-40E0-96ED-36930F91D56D}" dt="2022-10-13T13:34:15.251" v="1135" actId="478"/>
          <ac:spMkLst>
            <pc:docMk/>
            <pc:sldMk cId="1013108772" sldId="300"/>
            <ac:spMk id="2" creationId="{F4F97E06-22E7-45B4-58C4-354B21CD9FB5}"/>
          </ac:spMkLst>
        </pc:spChg>
        <pc:spChg chg="add mod">
          <ac:chgData name="kylejerome.santos.eng@ust.edu.ph" userId="064bad9e-06c3-4ab6-9565-3dcce625f27c" providerId="ADAL" clId="{0940D690-E61A-40E0-96ED-36930F91D56D}" dt="2022-10-13T13:34:34.771" v="1141" actId="1076"/>
          <ac:spMkLst>
            <pc:docMk/>
            <pc:sldMk cId="1013108772" sldId="300"/>
            <ac:spMk id="3" creationId="{5AAFE034-FDF5-A213-AF41-703882CB7E81}"/>
          </ac:spMkLst>
        </pc:spChg>
        <pc:spChg chg="mod">
          <ac:chgData name="kylejerome.santos.eng@ust.edu.ph" userId="064bad9e-06c3-4ab6-9565-3dcce625f27c" providerId="ADAL" clId="{0940D690-E61A-40E0-96ED-36930F91D56D}" dt="2022-10-13T13:34:03.152" v="1134" actId="14100"/>
          <ac:spMkLst>
            <pc:docMk/>
            <pc:sldMk cId="1013108772" sldId="300"/>
            <ac:spMk id="6" creationId="{AC8273E8-5CF5-B08C-01CC-6924ADC9C4DB}"/>
          </ac:spMkLst>
        </pc:spChg>
        <pc:picChg chg="add mod">
          <ac:chgData name="kylejerome.santos.eng@ust.edu.ph" userId="064bad9e-06c3-4ab6-9565-3dcce625f27c" providerId="ADAL" clId="{0940D690-E61A-40E0-96ED-36930F91D56D}" dt="2022-10-13T13:34:29.544" v="1140" actId="1076"/>
          <ac:picMkLst>
            <pc:docMk/>
            <pc:sldMk cId="1013108772" sldId="300"/>
            <ac:picMk id="4" creationId="{AF9642C5-624C-2BAC-DCB0-5A320D813EC0}"/>
          </ac:picMkLst>
        </pc:picChg>
      </pc:sldChg>
      <pc:sldChg chg="addSp delSp modSp add mod">
        <pc:chgData name="kylejerome.santos.eng@ust.edu.ph" userId="064bad9e-06c3-4ab6-9565-3dcce625f27c" providerId="ADAL" clId="{0940D690-E61A-40E0-96ED-36930F91D56D}" dt="2022-10-13T13:37:14.129" v="1200" actId="1076"/>
        <pc:sldMkLst>
          <pc:docMk/>
          <pc:sldMk cId="3714155114" sldId="301"/>
        </pc:sldMkLst>
        <pc:spChg chg="del">
          <ac:chgData name="kylejerome.santos.eng@ust.edu.ph" userId="064bad9e-06c3-4ab6-9565-3dcce625f27c" providerId="ADAL" clId="{0940D690-E61A-40E0-96ED-36930F91D56D}" dt="2022-10-13T13:36:39.479" v="1181" actId="478"/>
          <ac:spMkLst>
            <pc:docMk/>
            <pc:sldMk cId="3714155114" sldId="301"/>
            <ac:spMk id="2" creationId="{F4F97E06-22E7-45B4-58C4-354B21CD9FB5}"/>
          </ac:spMkLst>
        </pc:spChg>
        <pc:spChg chg="add mod">
          <ac:chgData name="kylejerome.santos.eng@ust.edu.ph" userId="064bad9e-06c3-4ab6-9565-3dcce625f27c" providerId="ADAL" clId="{0940D690-E61A-40E0-96ED-36930F91D56D}" dt="2022-10-13T13:37:14.129" v="1200" actId="1076"/>
          <ac:spMkLst>
            <pc:docMk/>
            <pc:sldMk cId="3714155114" sldId="301"/>
            <ac:spMk id="3" creationId="{7CC8E898-0835-37BB-17D8-BA65CCE62C9A}"/>
          </ac:spMkLst>
        </pc:spChg>
        <pc:spChg chg="add del mod">
          <ac:chgData name="kylejerome.santos.eng@ust.edu.ph" userId="064bad9e-06c3-4ab6-9565-3dcce625f27c" providerId="ADAL" clId="{0940D690-E61A-40E0-96ED-36930F91D56D}" dt="2022-10-13T13:37:00.705" v="1195"/>
          <ac:spMkLst>
            <pc:docMk/>
            <pc:sldMk cId="3714155114" sldId="301"/>
            <ac:spMk id="4" creationId="{BEBF1DA3-B9E8-63E0-842A-CBD2DF89AC30}"/>
          </ac:spMkLst>
        </pc:spChg>
        <pc:spChg chg="mod">
          <ac:chgData name="kylejerome.santos.eng@ust.edu.ph" userId="064bad9e-06c3-4ab6-9565-3dcce625f27c" providerId="ADAL" clId="{0940D690-E61A-40E0-96ED-36930F91D56D}" dt="2022-10-13T13:36:31.953" v="1180" actId="14100"/>
          <ac:spMkLst>
            <pc:docMk/>
            <pc:sldMk cId="3714155114" sldId="301"/>
            <ac:spMk id="6" creationId="{AC8273E8-5CF5-B08C-01CC-6924ADC9C4DB}"/>
          </ac:spMkLst>
        </pc:spChg>
        <pc:picChg chg="add mod">
          <ac:chgData name="kylejerome.santos.eng@ust.edu.ph" userId="064bad9e-06c3-4ab6-9565-3dcce625f27c" providerId="ADAL" clId="{0940D690-E61A-40E0-96ED-36930F91D56D}" dt="2022-10-13T13:37:11.600" v="1199" actId="1076"/>
          <ac:picMkLst>
            <pc:docMk/>
            <pc:sldMk cId="3714155114" sldId="301"/>
            <ac:picMk id="5" creationId="{EDD699DD-AF28-0FBC-DCAE-132CF65785F0}"/>
          </ac:picMkLst>
        </pc:picChg>
      </pc:sldChg>
      <pc:sldChg chg="addSp delSp modSp add mod">
        <pc:chgData name="kylejerome.santos.eng@ust.edu.ph" userId="064bad9e-06c3-4ab6-9565-3dcce625f27c" providerId="ADAL" clId="{0940D690-E61A-40E0-96ED-36930F91D56D}" dt="2022-10-13T13:38:11.895" v="1226" actId="1076"/>
        <pc:sldMkLst>
          <pc:docMk/>
          <pc:sldMk cId="3596898238" sldId="302"/>
        </pc:sldMkLst>
        <pc:spChg chg="del">
          <ac:chgData name="kylejerome.santos.eng@ust.edu.ph" userId="064bad9e-06c3-4ab6-9565-3dcce625f27c" providerId="ADAL" clId="{0940D690-E61A-40E0-96ED-36930F91D56D}" dt="2022-10-13T13:37:37.687" v="1219" actId="478"/>
          <ac:spMkLst>
            <pc:docMk/>
            <pc:sldMk cId="3596898238" sldId="302"/>
            <ac:spMk id="2" creationId="{F4F97E06-22E7-45B4-58C4-354B21CD9FB5}"/>
          </ac:spMkLst>
        </pc:spChg>
        <pc:spChg chg="add mod">
          <ac:chgData name="kylejerome.santos.eng@ust.edu.ph" userId="064bad9e-06c3-4ab6-9565-3dcce625f27c" providerId="ADAL" clId="{0940D690-E61A-40E0-96ED-36930F91D56D}" dt="2022-10-13T13:38:06.851" v="1223" actId="207"/>
          <ac:spMkLst>
            <pc:docMk/>
            <pc:sldMk cId="3596898238" sldId="302"/>
            <ac:spMk id="4" creationId="{31174ACD-42D8-CE85-11A7-9FE960E4AE12}"/>
          </ac:spMkLst>
        </pc:spChg>
        <pc:spChg chg="mod">
          <ac:chgData name="kylejerome.santos.eng@ust.edu.ph" userId="064bad9e-06c3-4ab6-9565-3dcce625f27c" providerId="ADAL" clId="{0940D690-E61A-40E0-96ED-36930F91D56D}" dt="2022-10-13T13:37:31.146" v="1218" actId="20577"/>
          <ac:spMkLst>
            <pc:docMk/>
            <pc:sldMk cId="3596898238" sldId="302"/>
            <ac:spMk id="6" creationId="{AC8273E8-5CF5-B08C-01CC-6924ADC9C4DB}"/>
          </ac:spMkLst>
        </pc:spChg>
        <pc:picChg chg="add mod">
          <ac:chgData name="kylejerome.santos.eng@ust.edu.ph" userId="064bad9e-06c3-4ab6-9565-3dcce625f27c" providerId="ADAL" clId="{0940D690-E61A-40E0-96ED-36930F91D56D}" dt="2022-10-13T13:38:11.895" v="1226" actId="1076"/>
          <ac:picMkLst>
            <pc:docMk/>
            <pc:sldMk cId="3596898238" sldId="302"/>
            <ac:picMk id="3" creationId="{218D5B0B-798F-14AB-6B04-A86405E408BC}"/>
          </ac:picMkLst>
        </pc:picChg>
      </pc:sldChg>
      <pc:sldChg chg="addSp delSp modSp add mod">
        <pc:chgData name="kylejerome.santos.eng@ust.edu.ph" userId="064bad9e-06c3-4ab6-9565-3dcce625f27c" providerId="ADAL" clId="{0940D690-E61A-40E0-96ED-36930F91D56D}" dt="2022-10-13T13:39:46.234" v="1273" actId="1076"/>
        <pc:sldMkLst>
          <pc:docMk/>
          <pc:sldMk cId="3774065840" sldId="303"/>
        </pc:sldMkLst>
        <pc:spChg chg="del">
          <ac:chgData name="kylejerome.santos.eng@ust.edu.ph" userId="064bad9e-06c3-4ab6-9565-3dcce625f27c" providerId="ADAL" clId="{0940D690-E61A-40E0-96ED-36930F91D56D}" dt="2022-10-13T13:39:17.183" v="1262" actId="478"/>
          <ac:spMkLst>
            <pc:docMk/>
            <pc:sldMk cId="3774065840" sldId="303"/>
            <ac:spMk id="2" creationId="{F4F97E06-22E7-45B4-58C4-354B21CD9FB5}"/>
          </ac:spMkLst>
        </pc:spChg>
        <pc:spChg chg="add mod">
          <ac:chgData name="kylejerome.santos.eng@ust.edu.ph" userId="064bad9e-06c3-4ab6-9565-3dcce625f27c" providerId="ADAL" clId="{0940D690-E61A-40E0-96ED-36930F91D56D}" dt="2022-10-13T13:39:39.205" v="1269" actId="1076"/>
          <ac:spMkLst>
            <pc:docMk/>
            <pc:sldMk cId="3774065840" sldId="303"/>
            <ac:spMk id="3" creationId="{4FBCEF18-0AA2-2391-D21B-CCE14A4A6565}"/>
          </ac:spMkLst>
        </pc:spChg>
        <pc:spChg chg="mod">
          <ac:chgData name="kylejerome.santos.eng@ust.edu.ph" userId="064bad9e-06c3-4ab6-9565-3dcce625f27c" providerId="ADAL" clId="{0940D690-E61A-40E0-96ED-36930F91D56D}" dt="2022-10-13T13:39:13.560" v="1261" actId="14100"/>
          <ac:spMkLst>
            <pc:docMk/>
            <pc:sldMk cId="3774065840" sldId="303"/>
            <ac:spMk id="6" creationId="{AC8273E8-5CF5-B08C-01CC-6924ADC9C4DB}"/>
          </ac:spMkLst>
        </pc:spChg>
        <pc:picChg chg="add mod">
          <ac:chgData name="kylejerome.santos.eng@ust.edu.ph" userId="064bad9e-06c3-4ab6-9565-3dcce625f27c" providerId="ADAL" clId="{0940D690-E61A-40E0-96ED-36930F91D56D}" dt="2022-10-13T13:39:46.234" v="1273" actId="1076"/>
          <ac:picMkLst>
            <pc:docMk/>
            <pc:sldMk cId="3774065840" sldId="303"/>
            <ac:picMk id="4" creationId="{832C4CBD-AD62-2F28-C789-8513326380BB}"/>
          </ac:picMkLst>
        </pc:picChg>
      </pc:sldChg>
      <pc:sldChg chg="addSp delSp modSp add mod">
        <pc:chgData name="kylejerome.santos.eng@ust.edu.ph" userId="064bad9e-06c3-4ab6-9565-3dcce625f27c" providerId="ADAL" clId="{0940D690-E61A-40E0-96ED-36930F91D56D}" dt="2022-10-13T13:40:47.272" v="1332" actId="1076"/>
        <pc:sldMkLst>
          <pc:docMk/>
          <pc:sldMk cId="4190137380" sldId="304"/>
        </pc:sldMkLst>
        <pc:spChg chg="del mod">
          <ac:chgData name="kylejerome.santos.eng@ust.edu.ph" userId="064bad9e-06c3-4ab6-9565-3dcce625f27c" providerId="ADAL" clId="{0940D690-E61A-40E0-96ED-36930F91D56D}" dt="2022-10-13T13:40:18.146" v="1322" actId="478"/>
          <ac:spMkLst>
            <pc:docMk/>
            <pc:sldMk cId="4190137380" sldId="304"/>
            <ac:spMk id="2" creationId="{F4F97E06-22E7-45B4-58C4-354B21CD9FB5}"/>
          </ac:spMkLst>
        </pc:spChg>
        <pc:spChg chg="add mod">
          <ac:chgData name="kylejerome.santos.eng@ust.edu.ph" userId="064bad9e-06c3-4ab6-9565-3dcce625f27c" providerId="ADAL" clId="{0940D690-E61A-40E0-96ED-36930F91D56D}" dt="2022-10-13T13:40:38.618" v="1328" actId="255"/>
          <ac:spMkLst>
            <pc:docMk/>
            <pc:sldMk cId="4190137380" sldId="304"/>
            <ac:spMk id="3" creationId="{55E1A66F-CF31-661D-B212-EA8026792C79}"/>
          </ac:spMkLst>
        </pc:spChg>
        <pc:spChg chg="mod">
          <ac:chgData name="kylejerome.santos.eng@ust.edu.ph" userId="064bad9e-06c3-4ab6-9565-3dcce625f27c" providerId="ADAL" clId="{0940D690-E61A-40E0-96ED-36930F91D56D}" dt="2022-10-13T13:40:10.770" v="1319" actId="14100"/>
          <ac:spMkLst>
            <pc:docMk/>
            <pc:sldMk cId="4190137380" sldId="304"/>
            <ac:spMk id="6" creationId="{AC8273E8-5CF5-B08C-01CC-6924ADC9C4DB}"/>
          </ac:spMkLst>
        </pc:spChg>
        <pc:picChg chg="add mod">
          <ac:chgData name="kylejerome.santos.eng@ust.edu.ph" userId="064bad9e-06c3-4ab6-9565-3dcce625f27c" providerId="ADAL" clId="{0940D690-E61A-40E0-96ED-36930F91D56D}" dt="2022-10-13T13:40:47.272" v="1332" actId="1076"/>
          <ac:picMkLst>
            <pc:docMk/>
            <pc:sldMk cId="4190137380" sldId="304"/>
            <ac:picMk id="4" creationId="{A6CE1940-EB54-A660-3E45-AB543B23ED20}"/>
          </ac:picMkLst>
        </pc:picChg>
      </pc:sldChg>
      <pc:sldChg chg="addSp delSp modSp add mod">
        <pc:chgData name="kylejerome.santos.eng@ust.edu.ph" userId="064bad9e-06c3-4ab6-9565-3dcce625f27c" providerId="ADAL" clId="{0940D690-E61A-40E0-96ED-36930F91D56D}" dt="2022-10-13T13:44:05.523" v="1348" actId="1076"/>
        <pc:sldMkLst>
          <pc:docMk/>
          <pc:sldMk cId="3951028922" sldId="305"/>
        </pc:sldMkLst>
        <pc:spChg chg="del">
          <ac:chgData name="kylejerome.santos.eng@ust.edu.ph" userId="064bad9e-06c3-4ab6-9565-3dcce625f27c" providerId="ADAL" clId="{0940D690-E61A-40E0-96ED-36930F91D56D}" dt="2022-10-13T13:43:37.303" v="1340" actId="478"/>
          <ac:spMkLst>
            <pc:docMk/>
            <pc:sldMk cId="3951028922" sldId="305"/>
            <ac:spMk id="2" creationId="{F4F97E06-22E7-45B4-58C4-354B21CD9FB5}"/>
          </ac:spMkLst>
        </pc:spChg>
        <pc:spChg chg="add mod">
          <ac:chgData name="kylejerome.santos.eng@ust.edu.ph" userId="064bad9e-06c3-4ab6-9565-3dcce625f27c" providerId="ADAL" clId="{0940D690-E61A-40E0-96ED-36930F91D56D}" dt="2022-10-13T13:44:05.523" v="1348" actId="1076"/>
          <ac:spMkLst>
            <pc:docMk/>
            <pc:sldMk cId="3951028922" sldId="305"/>
            <ac:spMk id="4" creationId="{C662D7C7-B91A-5CC4-097F-87A06BE716E5}"/>
          </ac:spMkLst>
        </pc:spChg>
        <pc:spChg chg="mod">
          <ac:chgData name="kylejerome.santos.eng@ust.edu.ph" userId="064bad9e-06c3-4ab6-9565-3dcce625f27c" providerId="ADAL" clId="{0940D690-E61A-40E0-96ED-36930F91D56D}" dt="2022-10-13T13:43:25.516" v="1339" actId="14100"/>
          <ac:spMkLst>
            <pc:docMk/>
            <pc:sldMk cId="3951028922" sldId="305"/>
            <ac:spMk id="6" creationId="{AC8273E8-5CF5-B08C-01CC-6924ADC9C4DB}"/>
          </ac:spMkLst>
        </pc:spChg>
        <pc:picChg chg="add mod">
          <ac:chgData name="kylejerome.santos.eng@ust.edu.ph" userId="064bad9e-06c3-4ab6-9565-3dcce625f27c" providerId="ADAL" clId="{0940D690-E61A-40E0-96ED-36930F91D56D}" dt="2022-10-13T13:43:49.693" v="1343" actId="1076"/>
          <ac:picMkLst>
            <pc:docMk/>
            <pc:sldMk cId="3951028922" sldId="305"/>
            <ac:picMk id="3" creationId="{91EC4C4E-915E-846B-DC39-BCFBB8322E81}"/>
          </ac:picMkLst>
        </pc:picChg>
        <pc:cxnChg chg="mod">
          <ac:chgData name="kylejerome.santos.eng@ust.edu.ph" userId="064bad9e-06c3-4ab6-9565-3dcce625f27c" providerId="ADAL" clId="{0940D690-E61A-40E0-96ED-36930F91D56D}" dt="2022-10-13T13:43:45.195" v="1341" actId="1076"/>
          <ac:cxnSpMkLst>
            <pc:docMk/>
            <pc:sldMk cId="3951028922" sldId="305"/>
            <ac:cxnSpMk id="8" creationId="{F2FA2BED-EB3F-6064-7ADA-81ED48677219}"/>
          </ac:cxnSpMkLst>
        </pc:cxnChg>
      </pc:sldChg>
      <pc:sldChg chg="addSp delSp modSp add mod">
        <pc:chgData name="kylejerome.santos.eng@ust.edu.ph" userId="064bad9e-06c3-4ab6-9565-3dcce625f27c" providerId="ADAL" clId="{0940D690-E61A-40E0-96ED-36930F91D56D}" dt="2022-10-13T13:45:30.333" v="1368" actId="1076"/>
        <pc:sldMkLst>
          <pc:docMk/>
          <pc:sldMk cId="1710770742" sldId="306"/>
        </pc:sldMkLst>
        <pc:spChg chg="del">
          <ac:chgData name="kylejerome.santos.eng@ust.edu.ph" userId="064bad9e-06c3-4ab6-9565-3dcce625f27c" providerId="ADAL" clId="{0940D690-E61A-40E0-96ED-36930F91D56D}" dt="2022-10-13T13:45:02.348" v="1359" actId="478"/>
          <ac:spMkLst>
            <pc:docMk/>
            <pc:sldMk cId="1710770742" sldId="306"/>
            <ac:spMk id="2" creationId="{F4F97E06-22E7-45B4-58C4-354B21CD9FB5}"/>
          </ac:spMkLst>
        </pc:spChg>
        <pc:spChg chg="add mod">
          <ac:chgData name="kylejerome.santos.eng@ust.edu.ph" userId="064bad9e-06c3-4ab6-9565-3dcce625f27c" providerId="ADAL" clId="{0940D690-E61A-40E0-96ED-36930F91D56D}" dt="2022-10-13T13:45:30.333" v="1368" actId="1076"/>
          <ac:spMkLst>
            <pc:docMk/>
            <pc:sldMk cId="1710770742" sldId="306"/>
            <ac:spMk id="4" creationId="{6F849C96-BE35-673F-7C1A-265DA241A927}"/>
          </ac:spMkLst>
        </pc:spChg>
        <pc:spChg chg="mod">
          <ac:chgData name="kylejerome.santos.eng@ust.edu.ph" userId="064bad9e-06c3-4ab6-9565-3dcce625f27c" providerId="ADAL" clId="{0940D690-E61A-40E0-96ED-36930F91D56D}" dt="2022-10-13T13:44:45.350" v="1355" actId="1076"/>
          <ac:spMkLst>
            <pc:docMk/>
            <pc:sldMk cId="1710770742" sldId="306"/>
            <ac:spMk id="6" creationId="{AC8273E8-5CF5-B08C-01CC-6924ADC9C4DB}"/>
          </ac:spMkLst>
        </pc:spChg>
        <pc:picChg chg="add mod">
          <ac:chgData name="kylejerome.santos.eng@ust.edu.ph" userId="064bad9e-06c3-4ab6-9565-3dcce625f27c" providerId="ADAL" clId="{0940D690-E61A-40E0-96ED-36930F91D56D}" dt="2022-10-13T13:45:07.446" v="1361" actId="1076"/>
          <ac:picMkLst>
            <pc:docMk/>
            <pc:sldMk cId="1710770742" sldId="306"/>
            <ac:picMk id="3" creationId="{9F8AA873-DC8F-2316-32A5-8D3947FBB73D}"/>
          </ac:picMkLst>
        </pc:picChg>
        <pc:cxnChg chg="mod">
          <ac:chgData name="kylejerome.santos.eng@ust.edu.ph" userId="064bad9e-06c3-4ab6-9565-3dcce625f27c" providerId="ADAL" clId="{0940D690-E61A-40E0-96ED-36930F91D56D}" dt="2022-10-13T13:44:56.742" v="1358" actId="1076"/>
          <ac:cxnSpMkLst>
            <pc:docMk/>
            <pc:sldMk cId="1710770742" sldId="306"/>
            <ac:cxnSpMk id="8" creationId="{F2FA2BED-EB3F-6064-7ADA-81ED48677219}"/>
          </ac:cxnSpMkLst>
        </pc:cxnChg>
      </pc:sldChg>
      <pc:sldChg chg="addSp delSp modSp add mod">
        <pc:chgData name="kylejerome.santos.eng@ust.edu.ph" userId="064bad9e-06c3-4ab6-9565-3dcce625f27c" providerId="ADAL" clId="{0940D690-E61A-40E0-96ED-36930F91D56D}" dt="2022-10-13T13:46:30.331" v="1386" actId="1076"/>
        <pc:sldMkLst>
          <pc:docMk/>
          <pc:sldMk cId="991671926" sldId="307"/>
        </pc:sldMkLst>
        <pc:spChg chg="del">
          <ac:chgData name="kylejerome.santos.eng@ust.edu.ph" userId="064bad9e-06c3-4ab6-9565-3dcce625f27c" providerId="ADAL" clId="{0940D690-E61A-40E0-96ED-36930F91D56D}" dt="2022-10-13T13:46:08.092" v="1378" actId="478"/>
          <ac:spMkLst>
            <pc:docMk/>
            <pc:sldMk cId="991671926" sldId="307"/>
            <ac:spMk id="2" creationId="{F4F97E06-22E7-45B4-58C4-354B21CD9FB5}"/>
          </ac:spMkLst>
        </pc:spChg>
        <pc:spChg chg="add mod">
          <ac:chgData name="kylejerome.santos.eng@ust.edu.ph" userId="064bad9e-06c3-4ab6-9565-3dcce625f27c" providerId="ADAL" clId="{0940D690-E61A-40E0-96ED-36930F91D56D}" dt="2022-10-13T13:46:30.331" v="1386" actId="1076"/>
          <ac:spMkLst>
            <pc:docMk/>
            <pc:sldMk cId="991671926" sldId="307"/>
            <ac:spMk id="4" creationId="{4CDA22E7-2F74-17ED-5EE2-ED9FA424472F}"/>
          </ac:spMkLst>
        </pc:spChg>
        <pc:spChg chg="mod">
          <ac:chgData name="kylejerome.santos.eng@ust.edu.ph" userId="064bad9e-06c3-4ab6-9565-3dcce625f27c" providerId="ADAL" clId="{0940D690-E61A-40E0-96ED-36930F91D56D}" dt="2022-10-13T13:46:06.022" v="1377" actId="14100"/>
          <ac:spMkLst>
            <pc:docMk/>
            <pc:sldMk cId="991671926" sldId="307"/>
            <ac:spMk id="6" creationId="{AC8273E8-5CF5-B08C-01CC-6924ADC9C4DB}"/>
          </ac:spMkLst>
        </pc:spChg>
        <pc:picChg chg="add mod">
          <ac:chgData name="kylejerome.santos.eng@ust.edu.ph" userId="064bad9e-06c3-4ab6-9565-3dcce625f27c" providerId="ADAL" clId="{0940D690-E61A-40E0-96ED-36930F91D56D}" dt="2022-10-13T13:46:12.487" v="1380" actId="1076"/>
          <ac:picMkLst>
            <pc:docMk/>
            <pc:sldMk cId="991671926" sldId="307"/>
            <ac:picMk id="3" creationId="{420AC1A0-69E6-E19F-A534-E937F25DF984}"/>
          </ac:picMkLst>
        </pc:picChg>
      </pc:sldChg>
      <pc:sldChg chg="addSp delSp modSp add mod">
        <pc:chgData name="kylejerome.santos.eng@ust.edu.ph" userId="064bad9e-06c3-4ab6-9565-3dcce625f27c" providerId="ADAL" clId="{0940D690-E61A-40E0-96ED-36930F91D56D}" dt="2022-10-13T13:47:43.237" v="1404" actId="1076"/>
        <pc:sldMkLst>
          <pc:docMk/>
          <pc:sldMk cId="1053470674" sldId="308"/>
        </pc:sldMkLst>
        <pc:spChg chg="del">
          <ac:chgData name="kylejerome.santos.eng@ust.edu.ph" userId="064bad9e-06c3-4ab6-9565-3dcce625f27c" providerId="ADAL" clId="{0940D690-E61A-40E0-96ED-36930F91D56D}" dt="2022-10-13T13:47:09.694" v="1392" actId="478"/>
          <ac:spMkLst>
            <pc:docMk/>
            <pc:sldMk cId="1053470674" sldId="308"/>
            <ac:spMk id="2" creationId="{F4F97E06-22E7-45B4-58C4-354B21CD9FB5}"/>
          </ac:spMkLst>
        </pc:spChg>
        <pc:spChg chg="add mod">
          <ac:chgData name="kylejerome.santos.eng@ust.edu.ph" userId="064bad9e-06c3-4ab6-9565-3dcce625f27c" providerId="ADAL" clId="{0940D690-E61A-40E0-96ED-36930F91D56D}" dt="2022-10-13T13:47:43.237" v="1404" actId="1076"/>
          <ac:spMkLst>
            <pc:docMk/>
            <pc:sldMk cId="1053470674" sldId="308"/>
            <ac:spMk id="4" creationId="{782E81B1-C6A6-3D1E-2F78-6210939A448B}"/>
          </ac:spMkLst>
        </pc:spChg>
        <pc:spChg chg="mod">
          <ac:chgData name="kylejerome.santos.eng@ust.edu.ph" userId="064bad9e-06c3-4ab6-9565-3dcce625f27c" providerId="ADAL" clId="{0940D690-E61A-40E0-96ED-36930F91D56D}" dt="2022-10-13T13:47:05.153" v="1391" actId="14100"/>
          <ac:spMkLst>
            <pc:docMk/>
            <pc:sldMk cId="1053470674" sldId="308"/>
            <ac:spMk id="6" creationId="{AC8273E8-5CF5-B08C-01CC-6924ADC9C4DB}"/>
          </ac:spMkLst>
        </pc:spChg>
        <pc:picChg chg="add mod">
          <ac:chgData name="kylejerome.santos.eng@ust.edu.ph" userId="064bad9e-06c3-4ab6-9565-3dcce625f27c" providerId="ADAL" clId="{0940D690-E61A-40E0-96ED-36930F91D56D}" dt="2022-10-13T13:47:39.713" v="1403" actId="1076"/>
          <ac:picMkLst>
            <pc:docMk/>
            <pc:sldMk cId="1053470674" sldId="308"/>
            <ac:picMk id="3" creationId="{8421148C-63C5-A4E6-918D-E4E57289586A}"/>
          </ac:picMkLst>
        </pc:picChg>
      </pc:sldChg>
      <pc:sldChg chg="addSp delSp modSp add mod">
        <pc:chgData name="kylejerome.santos.eng@ust.edu.ph" userId="064bad9e-06c3-4ab6-9565-3dcce625f27c" providerId="ADAL" clId="{0940D690-E61A-40E0-96ED-36930F91D56D}" dt="2022-10-13T13:49:35.826" v="1430" actId="1076"/>
        <pc:sldMkLst>
          <pc:docMk/>
          <pc:sldMk cId="2939479086" sldId="309"/>
        </pc:sldMkLst>
        <pc:spChg chg="del">
          <ac:chgData name="kylejerome.santos.eng@ust.edu.ph" userId="064bad9e-06c3-4ab6-9565-3dcce625f27c" providerId="ADAL" clId="{0940D690-E61A-40E0-96ED-36930F91D56D}" dt="2022-10-13T13:48:38.201" v="1421" actId="478"/>
          <ac:spMkLst>
            <pc:docMk/>
            <pc:sldMk cId="2939479086" sldId="309"/>
            <ac:spMk id="2" creationId="{F4F97E06-22E7-45B4-58C4-354B21CD9FB5}"/>
          </ac:spMkLst>
        </pc:spChg>
        <pc:spChg chg="add mod">
          <ac:chgData name="kylejerome.santos.eng@ust.edu.ph" userId="064bad9e-06c3-4ab6-9565-3dcce625f27c" providerId="ADAL" clId="{0940D690-E61A-40E0-96ED-36930F91D56D}" dt="2022-10-13T13:49:35.826" v="1430" actId="1076"/>
          <ac:spMkLst>
            <pc:docMk/>
            <pc:sldMk cId="2939479086" sldId="309"/>
            <ac:spMk id="4" creationId="{F29FD05B-F8E0-92C8-8624-AB2A1C9651C5}"/>
          </ac:spMkLst>
        </pc:spChg>
        <pc:spChg chg="mod">
          <ac:chgData name="kylejerome.santos.eng@ust.edu.ph" userId="064bad9e-06c3-4ab6-9565-3dcce625f27c" providerId="ADAL" clId="{0940D690-E61A-40E0-96ED-36930F91D56D}" dt="2022-10-13T13:48:35.140" v="1420" actId="1076"/>
          <ac:spMkLst>
            <pc:docMk/>
            <pc:sldMk cId="2939479086" sldId="309"/>
            <ac:spMk id="6" creationId="{AC8273E8-5CF5-B08C-01CC-6924ADC9C4DB}"/>
          </ac:spMkLst>
        </pc:spChg>
        <pc:picChg chg="add mod">
          <ac:chgData name="kylejerome.santos.eng@ust.edu.ph" userId="064bad9e-06c3-4ab6-9565-3dcce625f27c" providerId="ADAL" clId="{0940D690-E61A-40E0-96ED-36930F91D56D}" dt="2022-10-13T13:48:43.167" v="1423" actId="1076"/>
          <ac:picMkLst>
            <pc:docMk/>
            <pc:sldMk cId="2939479086" sldId="309"/>
            <ac:picMk id="3" creationId="{DECECB49-9E89-1C25-E0AF-2B4A5F6E49EC}"/>
          </ac:picMkLst>
        </pc:picChg>
        <pc:cxnChg chg="mod">
          <ac:chgData name="kylejerome.santos.eng@ust.edu.ph" userId="064bad9e-06c3-4ab6-9565-3dcce625f27c" providerId="ADAL" clId="{0940D690-E61A-40E0-96ED-36930F91D56D}" dt="2022-10-13T13:48:31.595" v="1419" actId="1076"/>
          <ac:cxnSpMkLst>
            <pc:docMk/>
            <pc:sldMk cId="2939479086" sldId="309"/>
            <ac:cxnSpMk id="8" creationId="{F2FA2BED-EB3F-6064-7ADA-81ED48677219}"/>
          </ac:cxnSpMkLst>
        </pc:cxnChg>
      </pc:sldChg>
      <pc:sldChg chg="addSp delSp modSp add mod">
        <pc:chgData name="kylejerome.santos.eng@ust.edu.ph" userId="064bad9e-06c3-4ab6-9565-3dcce625f27c" providerId="ADAL" clId="{0940D690-E61A-40E0-96ED-36930F91D56D}" dt="2022-10-13T13:54:23.837" v="1514" actId="1076"/>
        <pc:sldMkLst>
          <pc:docMk/>
          <pc:sldMk cId="1226827745" sldId="310"/>
        </pc:sldMkLst>
        <pc:spChg chg="del">
          <ac:chgData name="kylejerome.santos.eng@ust.edu.ph" userId="064bad9e-06c3-4ab6-9565-3dcce625f27c" providerId="ADAL" clId="{0940D690-E61A-40E0-96ED-36930F91D56D}" dt="2022-10-13T13:54:18.610" v="1512" actId="478"/>
          <ac:spMkLst>
            <pc:docMk/>
            <pc:sldMk cId="1226827745" sldId="310"/>
            <ac:spMk id="2" creationId="{F4F97E06-22E7-45B4-58C4-354B21CD9FB5}"/>
          </ac:spMkLst>
        </pc:spChg>
        <pc:spChg chg="mod">
          <ac:chgData name="kylejerome.santos.eng@ust.edu.ph" userId="064bad9e-06c3-4ab6-9565-3dcce625f27c" providerId="ADAL" clId="{0940D690-E61A-40E0-96ED-36930F91D56D}" dt="2022-10-13T13:54:04.286" v="1511" actId="14100"/>
          <ac:spMkLst>
            <pc:docMk/>
            <pc:sldMk cId="1226827745" sldId="310"/>
            <ac:spMk id="6" creationId="{AC8273E8-5CF5-B08C-01CC-6924ADC9C4DB}"/>
          </ac:spMkLst>
        </pc:spChg>
        <pc:picChg chg="add mod">
          <ac:chgData name="kylejerome.santos.eng@ust.edu.ph" userId="064bad9e-06c3-4ab6-9565-3dcce625f27c" providerId="ADAL" clId="{0940D690-E61A-40E0-96ED-36930F91D56D}" dt="2022-10-13T13:54:23.837" v="1514" actId="1076"/>
          <ac:picMkLst>
            <pc:docMk/>
            <pc:sldMk cId="1226827745" sldId="310"/>
            <ac:picMk id="3" creationId="{415A8360-07FB-04D6-4C45-C99C388DC4AD}"/>
          </ac:picMkLst>
        </pc:picChg>
      </pc:sldChg>
      <pc:sldChg chg="addSp delSp modSp add mod">
        <pc:chgData name="kylejerome.santos.eng@ust.edu.ph" userId="064bad9e-06c3-4ab6-9565-3dcce625f27c" providerId="ADAL" clId="{0940D690-E61A-40E0-96ED-36930F91D56D}" dt="2022-10-13T13:56:26.772" v="1569" actId="1076"/>
        <pc:sldMkLst>
          <pc:docMk/>
          <pc:sldMk cId="3576101395" sldId="311"/>
        </pc:sldMkLst>
        <pc:spChg chg="del">
          <ac:chgData name="kylejerome.santos.eng@ust.edu.ph" userId="064bad9e-06c3-4ab6-9565-3dcce625f27c" providerId="ADAL" clId="{0940D690-E61A-40E0-96ED-36930F91D56D}" dt="2022-10-13T13:56:23.247" v="1567" actId="478"/>
          <ac:spMkLst>
            <pc:docMk/>
            <pc:sldMk cId="3576101395" sldId="311"/>
            <ac:spMk id="2" creationId="{F4F97E06-22E7-45B4-58C4-354B21CD9FB5}"/>
          </ac:spMkLst>
        </pc:spChg>
        <pc:spChg chg="mod">
          <ac:chgData name="kylejerome.santos.eng@ust.edu.ph" userId="064bad9e-06c3-4ab6-9565-3dcce625f27c" providerId="ADAL" clId="{0940D690-E61A-40E0-96ED-36930F91D56D}" dt="2022-10-13T13:56:21.063" v="1566" actId="14100"/>
          <ac:spMkLst>
            <pc:docMk/>
            <pc:sldMk cId="3576101395" sldId="311"/>
            <ac:spMk id="6" creationId="{AC8273E8-5CF5-B08C-01CC-6924ADC9C4DB}"/>
          </ac:spMkLst>
        </pc:spChg>
        <pc:picChg chg="add mod">
          <ac:chgData name="kylejerome.santos.eng@ust.edu.ph" userId="064bad9e-06c3-4ab6-9565-3dcce625f27c" providerId="ADAL" clId="{0940D690-E61A-40E0-96ED-36930F91D56D}" dt="2022-10-13T13:56:26.772" v="1569" actId="1076"/>
          <ac:picMkLst>
            <pc:docMk/>
            <pc:sldMk cId="3576101395" sldId="311"/>
            <ac:picMk id="3" creationId="{9AFF0DCF-1173-AC10-3ECE-DE27BF6B258F}"/>
          </ac:picMkLst>
        </pc:picChg>
      </pc:sldChg>
      <pc:sldChg chg="addSp delSp modSp add mod">
        <pc:chgData name="kylejerome.santos.eng@ust.edu.ph" userId="064bad9e-06c3-4ab6-9565-3dcce625f27c" providerId="ADAL" clId="{0940D690-E61A-40E0-96ED-36930F91D56D}" dt="2022-10-13T13:57:35.446" v="1642" actId="1076"/>
        <pc:sldMkLst>
          <pc:docMk/>
          <pc:sldMk cId="1025608777" sldId="312"/>
        </pc:sldMkLst>
        <pc:spChg chg="del">
          <ac:chgData name="kylejerome.santos.eng@ust.edu.ph" userId="064bad9e-06c3-4ab6-9565-3dcce625f27c" providerId="ADAL" clId="{0940D690-E61A-40E0-96ED-36930F91D56D}" dt="2022-10-13T13:57:29.087" v="1640" actId="478"/>
          <ac:spMkLst>
            <pc:docMk/>
            <pc:sldMk cId="1025608777" sldId="312"/>
            <ac:spMk id="2" creationId="{F4F97E06-22E7-45B4-58C4-354B21CD9FB5}"/>
          </ac:spMkLst>
        </pc:spChg>
        <pc:spChg chg="mod">
          <ac:chgData name="kylejerome.santos.eng@ust.edu.ph" userId="064bad9e-06c3-4ab6-9565-3dcce625f27c" providerId="ADAL" clId="{0940D690-E61A-40E0-96ED-36930F91D56D}" dt="2022-10-13T13:56:55.479" v="1639" actId="14100"/>
          <ac:spMkLst>
            <pc:docMk/>
            <pc:sldMk cId="1025608777" sldId="312"/>
            <ac:spMk id="6" creationId="{AC8273E8-5CF5-B08C-01CC-6924ADC9C4DB}"/>
          </ac:spMkLst>
        </pc:spChg>
        <pc:picChg chg="add mod">
          <ac:chgData name="kylejerome.santos.eng@ust.edu.ph" userId="064bad9e-06c3-4ab6-9565-3dcce625f27c" providerId="ADAL" clId="{0940D690-E61A-40E0-96ED-36930F91D56D}" dt="2022-10-13T13:57:35.446" v="1642" actId="1076"/>
          <ac:picMkLst>
            <pc:docMk/>
            <pc:sldMk cId="1025608777" sldId="312"/>
            <ac:picMk id="3" creationId="{8A3BD903-BD34-A7ED-5469-61BABB1BA7B7}"/>
          </ac:picMkLst>
        </pc:picChg>
      </pc:sldChg>
      <pc:sldChg chg="add del">
        <pc:chgData name="kylejerome.santos.eng@ust.edu.ph" userId="064bad9e-06c3-4ab6-9565-3dcce625f27c" providerId="ADAL" clId="{0940D690-E61A-40E0-96ED-36930F91D56D}" dt="2022-10-13T13:49:57.122" v="1432"/>
        <pc:sldMkLst>
          <pc:docMk/>
          <pc:sldMk cId="378163004" sldId="313"/>
        </pc:sldMkLst>
      </pc:sldChg>
      <pc:sldChg chg="modSp add mod ord">
        <pc:chgData name="kylejerome.santos.eng@ust.edu.ph" userId="064bad9e-06c3-4ab6-9565-3dcce625f27c" providerId="ADAL" clId="{0940D690-E61A-40E0-96ED-36930F91D56D}" dt="2022-10-13T13:50:45.450" v="1473" actId="14100"/>
        <pc:sldMkLst>
          <pc:docMk/>
          <pc:sldMk cId="1374203795" sldId="313"/>
        </pc:sldMkLst>
        <pc:spChg chg="mod">
          <ac:chgData name="kylejerome.santos.eng@ust.edu.ph" userId="064bad9e-06c3-4ab6-9565-3dcce625f27c" providerId="ADAL" clId="{0940D690-E61A-40E0-96ED-36930F91D56D}" dt="2022-10-13T13:50:33.389" v="1439" actId="20577"/>
          <ac:spMkLst>
            <pc:docMk/>
            <pc:sldMk cId="1374203795" sldId="313"/>
            <ac:spMk id="2" creationId="{89559F60-4CE1-4E2F-86EA-1B60679F1F4A}"/>
          </ac:spMkLst>
        </pc:spChg>
        <pc:spChg chg="mod">
          <ac:chgData name="kylejerome.santos.eng@ust.edu.ph" userId="064bad9e-06c3-4ab6-9565-3dcce625f27c" providerId="ADAL" clId="{0940D690-E61A-40E0-96ED-36930F91D56D}" dt="2022-10-13T13:50:45.450" v="1473" actId="14100"/>
          <ac:spMkLst>
            <pc:docMk/>
            <pc:sldMk cId="1374203795" sldId="313"/>
            <ac:spMk id="24" creationId="{F260476B-CCA6-412B-A9C5-399C34AE6F05}"/>
          </ac:spMkLst>
        </pc:spChg>
      </pc:sldChg>
      <pc:sldChg chg="modSp add mod ord">
        <pc:chgData name="kylejerome.santos.eng@ust.edu.ph" userId="064bad9e-06c3-4ab6-9565-3dcce625f27c" providerId="ADAL" clId="{0940D690-E61A-40E0-96ED-36930F91D56D}" dt="2022-10-13T13:58:19.184" v="1686" actId="20577"/>
        <pc:sldMkLst>
          <pc:docMk/>
          <pc:sldMk cId="2624512308" sldId="314"/>
        </pc:sldMkLst>
        <pc:spChg chg="mod">
          <ac:chgData name="kylejerome.santos.eng@ust.edu.ph" userId="064bad9e-06c3-4ab6-9565-3dcce625f27c" providerId="ADAL" clId="{0940D690-E61A-40E0-96ED-36930F91D56D}" dt="2022-10-13T13:58:05.119" v="1644" actId="20577"/>
          <ac:spMkLst>
            <pc:docMk/>
            <pc:sldMk cId="2624512308" sldId="314"/>
            <ac:spMk id="2" creationId="{89559F60-4CE1-4E2F-86EA-1B60679F1F4A}"/>
          </ac:spMkLst>
        </pc:spChg>
        <pc:spChg chg="mod">
          <ac:chgData name="kylejerome.santos.eng@ust.edu.ph" userId="064bad9e-06c3-4ab6-9565-3dcce625f27c" providerId="ADAL" clId="{0940D690-E61A-40E0-96ED-36930F91D56D}" dt="2022-10-13T13:58:19.184" v="1686" actId="20577"/>
          <ac:spMkLst>
            <pc:docMk/>
            <pc:sldMk cId="2624512308" sldId="314"/>
            <ac:spMk id="24" creationId="{F260476B-CCA6-412B-A9C5-399C34AE6F05}"/>
          </ac:spMkLst>
        </pc:spChg>
      </pc:sldChg>
      <pc:sldChg chg="addSp delSp modSp add mod">
        <pc:chgData name="kylejerome.santos.eng@ust.edu.ph" userId="064bad9e-06c3-4ab6-9565-3dcce625f27c" providerId="ADAL" clId="{0940D690-E61A-40E0-96ED-36930F91D56D}" dt="2022-10-13T14:00:28.651" v="1829" actId="1076"/>
        <pc:sldMkLst>
          <pc:docMk/>
          <pc:sldMk cId="1015396147" sldId="315"/>
        </pc:sldMkLst>
        <pc:spChg chg="del">
          <ac:chgData name="kylejerome.santos.eng@ust.edu.ph" userId="064bad9e-06c3-4ab6-9565-3dcce625f27c" providerId="ADAL" clId="{0940D690-E61A-40E0-96ED-36930F91D56D}" dt="2022-10-13T14:00:23.476" v="1827" actId="478"/>
          <ac:spMkLst>
            <pc:docMk/>
            <pc:sldMk cId="1015396147" sldId="315"/>
            <ac:spMk id="2" creationId="{F4F97E06-22E7-45B4-58C4-354B21CD9FB5}"/>
          </ac:spMkLst>
        </pc:spChg>
        <pc:spChg chg="mod">
          <ac:chgData name="kylejerome.santos.eng@ust.edu.ph" userId="064bad9e-06c3-4ab6-9565-3dcce625f27c" providerId="ADAL" clId="{0940D690-E61A-40E0-96ED-36930F91D56D}" dt="2022-10-13T14:00:20.921" v="1826" actId="1076"/>
          <ac:spMkLst>
            <pc:docMk/>
            <pc:sldMk cId="1015396147" sldId="315"/>
            <ac:spMk id="6" creationId="{AC8273E8-5CF5-B08C-01CC-6924ADC9C4DB}"/>
          </ac:spMkLst>
        </pc:spChg>
        <pc:picChg chg="add mod">
          <ac:chgData name="kylejerome.santos.eng@ust.edu.ph" userId="064bad9e-06c3-4ab6-9565-3dcce625f27c" providerId="ADAL" clId="{0940D690-E61A-40E0-96ED-36930F91D56D}" dt="2022-10-13T14:00:28.651" v="1829" actId="1076"/>
          <ac:picMkLst>
            <pc:docMk/>
            <pc:sldMk cId="1015396147" sldId="315"/>
            <ac:picMk id="3" creationId="{7B90C839-1065-6694-2F47-D9EC86C7D10F}"/>
          </ac:picMkLst>
        </pc:picChg>
        <pc:cxnChg chg="mod">
          <ac:chgData name="kylejerome.santos.eng@ust.edu.ph" userId="064bad9e-06c3-4ab6-9565-3dcce625f27c" providerId="ADAL" clId="{0940D690-E61A-40E0-96ED-36930F91D56D}" dt="2022-10-13T14:00:14.983" v="1825" actId="1076"/>
          <ac:cxnSpMkLst>
            <pc:docMk/>
            <pc:sldMk cId="1015396147" sldId="315"/>
            <ac:cxnSpMk id="8" creationId="{F2FA2BED-EB3F-6064-7ADA-81ED48677219}"/>
          </ac:cxnSpMkLst>
        </pc:cxnChg>
      </pc:sldChg>
      <pc:sldChg chg="addSp delSp modSp add mod">
        <pc:chgData name="kylejerome.santos.eng@ust.edu.ph" userId="064bad9e-06c3-4ab6-9565-3dcce625f27c" providerId="ADAL" clId="{0940D690-E61A-40E0-96ED-36930F91D56D}" dt="2022-10-13T14:01:17.680" v="1838"/>
        <pc:sldMkLst>
          <pc:docMk/>
          <pc:sldMk cId="3981582712" sldId="316"/>
        </pc:sldMkLst>
        <pc:spChg chg="del">
          <ac:chgData name="kylejerome.santos.eng@ust.edu.ph" userId="064bad9e-06c3-4ab6-9565-3dcce625f27c" providerId="ADAL" clId="{0940D690-E61A-40E0-96ED-36930F91D56D}" dt="2022-10-13T14:01:16.768" v="1837" actId="478"/>
          <ac:spMkLst>
            <pc:docMk/>
            <pc:sldMk cId="3981582712" sldId="316"/>
            <ac:spMk id="2" creationId="{F4F97E06-22E7-45B4-58C4-354B21CD9FB5}"/>
          </ac:spMkLst>
        </pc:spChg>
        <pc:spChg chg="mod">
          <ac:chgData name="kylejerome.santos.eng@ust.edu.ph" userId="064bad9e-06c3-4ab6-9565-3dcce625f27c" providerId="ADAL" clId="{0940D690-E61A-40E0-96ED-36930F91D56D}" dt="2022-10-13T14:01:08.444" v="1835" actId="1076"/>
          <ac:spMkLst>
            <pc:docMk/>
            <pc:sldMk cId="3981582712" sldId="316"/>
            <ac:spMk id="6" creationId="{AC8273E8-5CF5-B08C-01CC-6924ADC9C4DB}"/>
          </ac:spMkLst>
        </pc:spChg>
        <pc:picChg chg="add mod">
          <ac:chgData name="kylejerome.santos.eng@ust.edu.ph" userId="064bad9e-06c3-4ab6-9565-3dcce625f27c" providerId="ADAL" clId="{0940D690-E61A-40E0-96ED-36930F91D56D}" dt="2022-10-13T14:01:17.680" v="1838"/>
          <ac:picMkLst>
            <pc:docMk/>
            <pc:sldMk cId="3981582712" sldId="316"/>
            <ac:picMk id="3" creationId="{F4EE9FB8-A8A5-A1C4-EAE7-926EF12A267E}"/>
          </ac:picMkLst>
        </pc:picChg>
        <pc:cxnChg chg="mod">
          <ac:chgData name="kylejerome.santos.eng@ust.edu.ph" userId="064bad9e-06c3-4ab6-9565-3dcce625f27c" providerId="ADAL" clId="{0940D690-E61A-40E0-96ED-36930F91D56D}" dt="2022-10-13T14:01:11.734" v="1836" actId="1076"/>
          <ac:cxnSpMkLst>
            <pc:docMk/>
            <pc:sldMk cId="3981582712" sldId="316"/>
            <ac:cxnSpMk id="8" creationId="{F2FA2BED-EB3F-6064-7ADA-81ED48677219}"/>
          </ac:cxnSpMkLst>
        </pc:cxnChg>
      </pc:sldChg>
      <pc:sldChg chg="addSp delSp modSp add mod">
        <pc:chgData name="kylejerome.santos.eng@ust.edu.ph" userId="064bad9e-06c3-4ab6-9565-3dcce625f27c" providerId="ADAL" clId="{0940D690-E61A-40E0-96ED-36930F91D56D}" dt="2022-10-13T14:03:00.366" v="1902"/>
        <pc:sldMkLst>
          <pc:docMk/>
          <pc:sldMk cId="3701035901" sldId="317"/>
        </pc:sldMkLst>
        <pc:spChg chg="del">
          <ac:chgData name="kylejerome.santos.eng@ust.edu.ph" userId="064bad9e-06c3-4ab6-9565-3dcce625f27c" providerId="ADAL" clId="{0940D690-E61A-40E0-96ED-36930F91D56D}" dt="2022-10-13T14:02:48.054" v="1898" actId="478"/>
          <ac:spMkLst>
            <pc:docMk/>
            <pc:sldMk cId="3701035901" sldId="317"/>
            <ac:spMk id="2" creationId="{F4F97E06-22E7-45B4-58C4-354B21CD9FB5}"/>
          </ac:spMkLst>
        </pc:spChg>
        <pc:spChg chg="add mod">
          <ac:chgData name="kylejerome.santos.eng@ust.edu.ph" userId="064bad9e-06c3-4ab6-9565-3dcce625f27c" providerId="ADAL" clId="{0940D690-E61A-40E0-96ED-36930F91D56D}" dt="2022-10-13T14:02:56.799" v="1901" actId="14100"/>
          <ac:spMkLst>
            <pc:docMk/>
            <pc:sldMk cId="3701035901" sldId="317"/>
            <ac:spMk id="3" creationId="{AD714052-F6FE-CEBC-2614-75B17092AAB1}"/>
          </ac:spMkLst>
        </pc:spChg>
        <pc:spChg chg="mod">
          <ac:chgData name="kylejerome.santos.eng@ust.edu.ph" userId="064bad9e-06c3-4ab6-9565-3dcce625f27c" providerId="ADAL" clId="{0940D690-E61A-40E0-96ED-36930F91D56D}" dt="2022-10-13T14:02:45.951" v="1897" actId="14100"/>
          <ac:spMkLst>
            <pc:docMk/>
            <pc:sldMk cId="3701035901" sldId="317"/>
            <ac:spMk id="6" creationId="{AC8273E8-5CF5-B08C-01CC-6924ADC9C4DB}"/>
          </ac:spMkLst>
        </pc:spChg>
        <pc:picChg chg="add mod">
          <ac:chgData name="kylejerome.santos.eng@ust.edu.ph" userId="064bad9e-06c3-4ab6-9565-3dcce625f27c" providerId="ADAL" clId="{0940D690-E61A-40E0-96ED-36930F91D56D}" dt="2022-10-13T14:03:00.366" v="1902"/>
          <ac:picMkLst>
            <pc:docMk/>
            <pc:sldMk cId="3701035901" sldId="317"/>
            <ac:picMk id="4" creationId="{6720D96D-7985-56BC-2838-9DECBB51B140}"/>
          </ac:picMkLst>
        </pc:picChg>
      </pc:sldChg>
      <pc:sldChg chg="modSp add mod ord">
        <pc:chgData name="kylejerome.santos.eng@ust.edu.ph" userId="064bad9e-06c3-4ab6-9565-3dcce625f27c" providerId="ADAL" clId="{0940D690-E61A-40E0-96ED-36930F91D56D}" dt="2022-10-13T14:01:55.146" v="1864" actId="20577"/>
        <pc:sldMkLst>
          <pc:docMk/>
          <pc:sldMk cId="1049421660" sldId="318"/>
        </pc:sldMkLst>
        <pc:spChg chg="mod">
          <ac:chgData name="kylejerome.santos.eng@ust.edu.ph" userId="064bad9e-06c3-4ab6-9565-3dcce625f27c" providerId="ADAL" clId="{0940D690-E61A-40E0-96ED-36930F91D56D}" dt="2022-10-13T14:01:55.146" v="1864" actId="20577"/>
          <ac:spMkLst>
            <pc:docMk/>
            <pc:sldMk cId="1049421660" sldId="318"/>
            <ac:spMk id="2" creationId="{89559F60-4CE1-4E2F-86EA-1B60679F1F4A}"/>
          </ac:spMkLst>
        </pc:spChg>
        <pc:spChg chg="mod">
          <ac:chgData name="kylejerome.santos.eng@ust.edu.ph" userId="064bad9e-06c3-4ab6-9565-3dcce625f27c" providerId="ADAL" clId="{0940D690-E61A-40E0-96ED-36930F91D56D}" dt="2022-10-13T14:01:34.591" v="1857" actId="20577"/>
          <ac:spMkLst>
            <pc:docMk/>
            <pc:sldMk cId="1049421660" sldId="318"/>
            <ac:spMk id="24" creationId="{F260476B-CCA6-412B-A9C5-399C34AE6F05}"/>
          </ac:spMkLst>
        </pc:spChg>
      </pc:sldChg>
      <pc:sldChg chg="addSp delSp modSp add mod">
        <pc:chgData name="kylejerome.santos.eng@ust.edu.ph" userId="064bad9e-06c3-4ab6-9565-3dcce625f27c" providerId="ADAL" clId="{0940D690-E61A-40E0-96ED-36930F91D56D}" dt="2022-10-13T14:03:44.385" v="1928" actId="1076"/>
        <pc:sldMkLst>
          <pc:docMk/>
          <pc:sldMk cId="2576489606" sldId="319"/>
        </pc:sldMkLst>
        <pc:spChg chg="del">
          <ac:chgData name="kylejerome.santos.eng@ust.edu.ph" userId="064bad9e-06c3-4ab6-9565-3dcce625f27c" providerId="ADAL" clId="{0940D690-E61A-40E0-96ED-36930F91D56D}" dt="2022-10-13T14:03:23.456" v="1919" actId="478"/>
          <ac:spMkLst>
            <pc:docMk/>
            <pc:sldMk cId="2576489606" sldId="319"/>
            <ac:spMk id="2" creationId="{F4F97E06-22E7-45B4-58C4-354B21CD9FB5}"/>
          </ac:spMkLst>
        </pc:spChg>
        <pc:spChg chg="add mod">
          <ac:chgData name="kylejerome.santos.eng@ust.edu.ph" userId="064bad9e-06c3-4ab6-9565-3dcce625f27c" providerId="ADAL" clId="{0940D690-E61A-40E0-96ED-36930F91D56D}" dt="2022-10-13T14:03:42.736" v="1927" actId="1076"/>
          <ac:spMkLst>
            <pc:docMk/>
            <pc:sldMk cId="2576489606" sldId="319"/>
            <ac:spMk id="3" creationId="{B022F8D4-FB46-1AB6-4305-8BE6475D59D6}"/>
          </ac:spMkLst>
        </pc:spChg>
        <pc:spChg chg="mod">
          <ac:chgData name="kylejerome.santos.eng@ust.edu.ph" userId="064bad9e-06c3-4ab6-9565-3dcce625f27c" providerId="ADAL" clId="{0940D690-E61A-40E0-96ED-36930F91D56D}" dt="2022-10-13T14:03:16.587" v="1918" actId="20577"/>
          <ac:spMkLst>
            <pc:docMk/>
            <pc:sldMk cId="2576489606" sldId="319"/>
            <ac:spMk id="6" creationId="{AC8273E8-5CF5-B08C-01CC-6924ADC9C4DB}"/>
          </ac:spMkLst>
        </pc:spChg>
        <pc:picChg chg="add mod">
          <ac:chgData name="kylejerome.santos.eng@ust.edu.ph" userId="064bad9e-06c3-4ab6-9565-3dcce625f27c" providerId="ADAL" clId="{0940D690-E61A-40E0-96ED-36930F91D56D}" dt="2022-10-13T14:03:44.385" v="1928" actId="1076"/>
          <ac:picMkLst>
            <pc:docMk/>
            <pc:sldMk cId="2576489606" sldId="319"/>
            <ac:picMk id="4" creationId="{E7A25775-ADF6-F749-4101-4926D7481F6E}"/>
          </ac:picMkLst>
        </pc:picChg>
      </pc:sldChg>
      <pc:sldChg chg="addSp delSp modSp add mod">
        <pc:chgData name="kylejerome.santos.eng@ust.edu.ph" userId="064bad9e-06c3-4ab6-9565-3dcce625f27c" providerId="ADAL" clId="{0940D690-E61A-40E0-96ED-36930F91D56D}" dt="2022-10-13T14:04:15.561" v="1946" actId="207"/>
        <pc:sldMkLst>
          <pc:docMk/>
          <pc:sldMk cId="745591111" sldId="320"/>
        </pc:sldMkLst>
        <pc:spChg chg="del">
          <ac:chgData name="kylejerome.santos.eng@ust.edu.ph" userId="064bad9e-06c3-4ab6-9565-3dcce625f27c" providerId="ADAL" clId="{0940D690-E61A-40E0-96ED-36930F91D56D}" dt="2022-10-13T14:04:03.797" v="1942" actId="478"/>
          <ac:spMkLst>
            <pc:docMk/>
            <pc:sldMk cId="745591111" sldId="320"/>
            <ac:spMk id="2" creationId="{F4F97E06-22E7-45B4-58C4-354B21CD9FB5}"/>
          </ac:spMkLst>
        </pc:spChg>
        <pc:spChg chg="add mod">
          <ac:chgData name="kylejerome.santos.eng@ust.edu.ph" userId="064bad9e-06c3-4ab6-9565-3dcce625f27c" providerId="ADAL" clId="{0940D690-E61A-40E0-96ED-36930F91D56D}" dt="2022-10-13T14:04:15.561" v="1946" actId="207"/>
          <ac:spMkLst>
            <pc:docMk/>
            <pc:sldMk cId="745591111" sldId="320"/>
            <ac:spMk id="3" creationId="{CEFC4136-E160-17C7-3902-A49B8617970D}"/>
          </ac:spMkLst>
        </pc:spChg>
        <pc:spChg chg="mod">
          <ac:chgData name="kylejerome.santos.eng@ust.edu.ph" userId="064bad9e-06c3-4ab6-9565-3dcce625f27c" providerId="ADAL" clId="{0940D690-E61A-40E0-96ED-36930F91D56D}" dt="2022-10-13T14:04:00.919" v="1941" actId="1076"/>
          <ac:spMkLst>
            <pc:docMk/>
            <pc:sldMk cId="745591111" sldId="320"/>
            <ac:spMk id="6" creationId="{AC8273E8-5CF5-B08C-01CC-6924ADC9C4DB}"/>
          </ac:spMkLst>
        </pc:spChg>
      </pc:sldChg>
      <pc:sldChg chg="add del ord">
        <pc:chgData name="kylejerome.santos.eng@ust.edu.ph" userId="064bad9e-06c3-4ab6-9565-3dcce625f27c" providerId="ADAL" clId="{0940D690-E61A-40E0-96ED-36930F91D56D}" dt="2022-10-13T14:05:40.573" v="1959" actId="47"/>
        <pc:sldMkLst>
          <pc:docMk/>
          <pc:sldMk cId="2097554696" sldId="321"/>
        </pc:sldMkLst>
      </pc:sldChg>
      <pc:sldChg chg="delSp add del ord setBg delDesignElem">
        <pc:chgData name="kylejerome.santos.eng@ust.edu.ph" userId="064bad9e-06c3-4ab6-9565-3dcce625f27c" providerId="ADAL" clId="{0940D690-E61A-40E0-96ED-36930F91D56D}" dt="2022-10-13T14:05:42.404" v="1960" actId="47"/>
        <pc:sldMkLst>
          <pc:docMk/>
          <pc:sldMk cId="4201654749" sldId="322"/>
        </pc:sldMkLst>
        <pc:spChg chg="del">
          <ac:chgData name="kylejerome.santos.eng@ust.edu.ph" userId="064bad9e-06c3-4ab6-9565-3dcce625f27c" providerId="ADAL" clId="{0940D690-E61A-40E0-96ED-36930F91D56D}" dt="2022-10-13T14:04:53.451" v="1948"/>
          <ac:spMkLst>
            <pc:docMk/>
            <pc:sldMk cId="4201654749" sldId="322"/>
            <ac:spMk id="103" creationId="{FE469E50-3893-4ED6-92BA-2985C32B0CA6}"/>
          </ac:spMkLst>
        </pc:spChg>
      </pc:sldChg>
      <pc:sldChg chg="addSp delSp modSp add mod ord">
        <pc:chgData name="kylejerome.santos.eng@ust.edu.ph" userId="064bad9e-06c3-4ab6-9565-3dcce625f27c" providerId="ADAL" clId="{0940D690-E61A-40E0-96ED-36930F91D56D}" dt="2022-10-13T14:06:26.847" v="1984" actId="1076"/>
        <pc:sldMkLst>
          <pc:docMk/>
          <pc:sldMk cId="2533510419" sldId="323"/>
        </pc:sldMkLst>
        <pc:spChg chg="mod">
          <ac:chgData name="kylejerome.santos.eng@ust.edu.ph" userId="064bad9e-06c3-4ab6-9565-3dcce625f27c" providerId="ADAL" clId="{0940D690-E61A-40E0-96ED-36930F91D56D}" dt="2022-10-13T14:06:26.847" v="1984" actId="1076"/>
          <ac:spMkLst>
            <pc:docMk/>
            <pc:sldMk cId="2533510419" sldId="323"/>
            <ac:spMk id="2" creationId="{0D1F047C-C727-42A7-85C5-68C5AA1B1A93}"/>
          </ac:spMkLst>
        </pc:spChg>
        <pc:spChg chg="del">
          <ac:chgData name="kylejerome.santos.eng@ust.edu.ph" userId="064bad9e-06c3-4ab6-9565-3dcce625f27c" providerId="ADAL" clId="{0940D690-E61A-40E0-96ED-36930F91D56D}" dt="2022-10-13T14:05:47.356" v="1961" actId="478"/>
          <ac:spMkLst>
            <pc:docMk/>
            <pc:sldMk cId="2533510419" sldId="323"/>
            <ac:spMk id="3" creationId="{DB93FB3F-A8D4-46D3-A1C6-C79C64563729}"/>
          </ac:spMkLst>
        </pc:spChg>
        <pc:spChg chg="add del mod">
          <ac:chgData name="kylejerome.santos.eng@ust.edu.ph" userId="064bad9e-06c3-4ab6-9565-3dcce625f27c" providerId="ADAL" clId="{0940D690-E61A-40E0-96ED-36930F91D56D}" dt="2022-10-13T14:05:57.429" v="1976" actId="478"/>
          <ac:spMkLst>
            <pc:docMk/>
            <pc:sldMk cId="2533510419" sldId="323"/>
            <ac:spMk id="6" creationId="{D366A4CC-7522-7BE1-60D3-4DF53F93AD37}"/>
          </ac:spMkLst>
        </pc:spChg>
        <pc:picChg chg="mod">
          <ac:chgData name="kylejerome.santos.eng@ust.edu.ph" userId="064bad9e-06c3-4ab6-9565-3dcce625f27c" providerId="ADAL" clId="{0940D690-E61A-40E0-96ED-36930F91D56D}" dt="2022-10-13T14:06:02.930" v="1979" actId="1076"/>
          <ac:picMkLst>
            <pc:docMk/>
            <pc:sldMk cId="2533510419" sldId="323"/>
            <ac:picMk id="5" creationId="{F8A1C807-B9AD-4C9B-BF9F-60F03428998E}"/>
          </ac:picMkLst>
        </pc:picChg>
      </pc:sldChg>
      <pc:sldChg chg="addSp delSp add del setBg delDesignElem">
        <pc:chgData name="kylejerome.santos.eng@ust.edu.ph" userId="064bad9e-06c3-4ab6-9565-3dcce625f27c" providerId="ADAL" clId="{0940D690-E61A-40E0-96ED-36930F91D56D}" dt="2022-10-13T14:05:23.786" v="1955"/>
        <pc:sldMkLst>
          <pc:docMk/>
          <pc:sldMk cId="2560766818" sldId="323"/>
        </pc:sldMkLst>
        <pc:spChg chg="add del">
          <ac:chgData name="kylejerome.santos.eng@ust.edu.ph" userId="064bad9e-06c3-4ab6-9565-3dcce625f27c" providerId="ADAL" clId="{0940D690-E61A-40E0-96ED-36930F91D56D}" dt="2022-10-13T14:05:23.786" v="1955"/>
          <ac:spMkLst>
            <pc:docMk/>
            <pc:sldMk cId="2560766818" sldId="323"/>
            <ac:spMk id="103" creationId="{FE469E50-3893-4ED6-92BA-2985C32B0CA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10/13/2022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801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0146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7866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6595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965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10/13/2022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10/13/2022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10/13/2022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larStellaris/Data-Science-Capstone"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SolarStellaris/Data-Science-Capstone" TargetMode="Externa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SolarStellaris/Data-Science-Capstone"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SolarStellaris/Data-Science-Capstone"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6.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SolarStellaris/Data-Science-Capstone"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SolarStellaris/Data-Science-Capstone"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Winning Space Race with Data Science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Kyle Jerome N. Santos</a:t>
            </a:r>
          </a:p>
          <a:p>
            <a:pPr algn="l"/>
            <a:r>
              <a:rPr lang="en-US" dirty="0"/>
              <a:t>October 13, 2022</a:t>
            </a:r>
            <a:endParaRPr lang="en-US" sz="23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4" y="191429"/>
            <a:ext cx="4490138" cy="898274"/>
          </a:xfrm>
        </p:spPr>
        <p:txBody>
          <a:bodyPr>
            <a:normAutofit fontScale="90000"/>
          </a:bodyPr>
          <a:lstStyle/>
          <a:p>
            <a:r>
              <a:rPr lang="en-US" dirty="0"/>
              <a:t>Data Wrangling</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pic>
        <p:nvPicPr>
          <p:cNvPr id="9" name="Picture 8">
            <a:extLst>
              <a:ext uri="{FF2B5EF4-FFF2-40B4-BE49-F238E27FC236}">
                <a16:creationId xmlns:a16="http://schemas.microsoft.com/office/drawing/2014/main" id="{E2C0730B-D499-9909-C4F2-F057B21781B2}"/>
              </a:ext>
            </a:extLst>
          </p:cNvPr>
          <p:cNvPicPr>
            <a:picLocks noChangeAspect="1"/>
          </p:cNvPicPr>
          <p:nvPr/>
        </p:nvPicPr>
        <p:blipFill>
          <a:blip r:embed="rId2"/>
          <a:stretch>
            <a:fillRect/>
          </a:stretch>
        </p:blipFill>
        <p:spPr>
          <a:xfrm>
            <a:off x="734028" y="1633234"/>
            <a:ext cx="5017252" cy="3986526"/>
          </a:xfrm>
          <a:prstGeom prst="rect">
            <a:avLst/>
          </a:prstGeom>
        </p:spPr>
      </p:pic>
      <p:sp>
        <p:nvSpPr>
          <p:cNvPr id="10" name="Content Placeholder 4">
            <a:extLst>
              <a:ext uri="{FF2B5EF4-FFF2-40B4-BE49-F238E27FC236}">
                <a16:creationId xmlns:a16="http://schemas.microsoft.com/office/drawing/2014/main" id="{E2AC8035-C8AB-2EC4-9657-6AC2FBF38E34}"/>
              </a:ext>
            </a:extLst>
          </p:cNvPr>
          <p:cNvSpPr txBox="1">
            <a:spLocks/>
          </p:cNvSpPr>
          <p:nvPr/>
        </p:nvSpPr>
        <p:spPr>
          <a:xfrm>
            <a:off x="6027812" y="1486343"/>
            <a:ext cx="5430160" cy="4740049"/>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a:r>
              <a:rPr lang="en-US" sz="2200" dirty="0">
                <a:solidFill>
                  <a:schemeClr val="tx1">
                    <a:lumMod val="85000"/>
                  </a:schemeClr>
                </a:solidFill>
                <a:latin typeface="Abadi" panose="020B0604020104020204" pitchFamily="34" charset="0"/>
              </a:rPr>
              <a:t>We performed exploratory data analysis and determined the training labels.</a:t>
            </a:r>
          </a:p>
          <a:p>
            <a:pPr algn="just"/>
            <a:r>
              <a:rPr lang="en-US" sz="2200" dirty="0">
                <a:solidFill>
                  <a:schemeClr val="tx1">
                    <a:lumMod val="85000"/>
                  </a:schemeClr>
                </a:solidFill>
                <a:latin typeface="Abadi" panose="020B0604020104020204" pitchFamily="34" charset="0"/>
              </a:rPr>
              <a:t>We calculated the number of launches at each site, and the number and occurrence of each orbits</a:t>
            </a:r>
          </a:p>
          <a:p>
            <a:pPr algn="just"/>
            <a:r>
              <a:rPr lang="en-US" sz="2200" dirty="0">
                <a:solidFill>
                  <a:schemeClr val="tx1">
                    <a:lumMod val="85000"/>
                  </a:schemeClr>
                </a:solidFill>
                <a:latin typeface="Abadi" panose="020B0604020104020204" pitchFamily="34" charset="0"/>
              </a:rPr>
              <a:t>We created landing outcome label from outcome column and exported the results to csv.</a:t>
            </a:r>
          </a:p>
          <a:p>
            <a:pPr algn="just">
              <a:lnSpc>
                <a:spcPct val="100000"/>
              </a:lnSpc>
              <a:spcBef>
                <a:spcPts val="1400"/>
              </a:spcBef>
            </a:pPr>
            <a:r>
              <a:rPr lang="en-US" sz="2200" dirty="0">
                <a:solidFill>
                  <a:schemeClr val="tx1">
                    <a:lumMod val="85000"/>
                  </a:schemeClr>
                </a:solidFill>
                <a:latin typeface="Abadi" panose="020B0604020104020204" pitchFamily="34" charset="0"/>
              </a:rPr>
              <a:t>The link to the notebooks is </a:t>
            </a:r>
            <a:r>
              <a:rPr lang="it-IT" dirty="0">
                <a:hlinkClick r:id="rId3"/>
              </a:rPr>
              <a:t>SolarStellaris/Data-Science-Capstone: Data Science Capstone (SpaceX) (github.com)</a:t>
            </a:r>
            <a:endParaRPr lang="en-US" dirty="0"/>
          </a:p>
          <a:p>
            <a:endParaRPr lang="en-US" dirty="0"/>
          </a:p>
        </p:txBody>
      </p:sp>
    </p:spTree>
    <p:extLst>
      <p:ext uri="{BB962C8B-B14F-4D97-AF65-F5344CB8AC3E}">
        <p14:creationId xmlns:p14="http://schemas.microsoft.com/office/powerpoint/2010/main" val="3060263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3" y="191429"/>
            <a:ext cx="8821507" cy="898274"/>
          </a:xfrm>
        </p:spPr>
        <p:txBody>
          <a:bodyPr>
            <a:normAutofit/>
          </a:bodyPr>
          <a:lstStyle/>
          <a:p>
            <a:r>
              <a:rPr lang="en-US" dirty="0"/>
              <a:t>EDA with Data Visualization</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sp>
        <p:nvSpPr>
          <p:cNvPr id="2" name="Content Placeholder 4">
            <a:extLst>
              <a:ext uri="{FF2B5EF4-FFF2-40B4-BE49-F238E27FC236}">
                <a16:creationId xmlns:a16="http://schemas.microsoft.com/office/drawing/2014/main" id="{64B7CE20-41C8-CED5-EE66-02B474AD046D}"/>
              </a:ext>
            </a:extLst>
          </p:cNvPr>
          <p:cNvSpPr txBox="1">
            <a:spLocks/>
          </p:cNvSpPr>
          <p:nvPr/>
        </p:nvSpPr>
        <p:spPr>
          <a:xfrm>
            <a:off x="770010" y="1495703"/>
            <a:ext cx="4987333" cy="493150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a:lnSpc>
                <a:spcPct val="100000"/>
              </a:lnSpc>
              <a:spcBef>
                <a:spcPts val="1400"/>
              </a:spcBef>
            </a:pPr>
            <a:r>
              <a:rPr lang="en-US" sz="2200" dirty="0">
                <a:solidFill>
                  <a:schemeClr val="tx1">
                    <a:lumMod val="8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tx1">
                  <a:lumMod val="85000"/>
                </a:schemeClr>
              </a:solidFill>
              <a:latin typeface="Abadi" panose="020B0604020104020204" pitchFamily="34" charset="0"/>
            </a:endParaRPr>
          </a:p>
          <a:p>
            <a:endParaRPr lang="en-US" dirty="0"/>
          </a:p>
        </p:txBody>
      </p:sp>
      <p:sp>
        <p:nvSpPr>
          <p:cNvPr id="3" name="Content Placeholder 4">
            <a:extLst>
              <a:ext uri="{FF2B5EF4-FFF2-40B4-BE49-F238E27FC236}">
                <a16:creationId xmlns:a16="http://schemas.microsoft.com/office/drawing/2014/main" id="{4BA114EE-1ABD-02F3-3F48-D78FD23937CB}"/>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tx1">
                    <a:lumMod val="85000"/>
                  </a:schemeClr>
                </a:solidFill>
                <a:latin typeface="Abadi" panose="020B0604020104020204" pitchFamily="34" charset="0"/>
              </a:rPr>
              <a:t>The link to the notebooks is </a:t>
            </a:r>
            <a:r>
              <a:rPr lang="it-IT" dirty="0">
                <a:hlinkClick r:id="rId2"/>
              </a:rPr>
              <a:t>SolarStellaris/Data-Science-Capstone: Data Science Capstone (SpaceX) (github.com)</a:t>
            </a:r>
            <a:endParaRPr lang="en-US" dirty="0">
              <a:solidFill>
                <a:schemeClr val="tx1">
                  <a:lumMod val="85000"/>
                </a:schemeClr>
              </a:solidFill>
            </a:endParaRPr>
          </a:p>
        </p:txBody>
      </p:sp>
      <p:pic>
        <p:nvPicPr>
          <p:cNvPr id="4" name="Picture 3">
            <a:extLst>
              <a:ext uri="{FF2B5EF4-FFF2-40B4-BE49-F238E27FC236}">
                <a16:creationId xmlns:a16="http://schemas.microsoft.com/office/drawing/2014/main" id="{E0DAFC1C-49DD-79A9-B353-E5E2C756A8CB}"/>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5" name="Picture 4">
            <a:extLst>
              <a:ext uri="{FF2B5EF4-FFF2-40B4-BE49-F238E27FC236}">
                <a16:creationId xmlns:a16="http://schemas.microsoft.com/office/drawing/2014/main" id="{E6CEB75C-BB3F-4CFC-1D17-D479860058A7}"/>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2082751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4" y="191429"/>
            <a:ext cx="4810980" cy="898274"/>
          </a:xfrm>
        </p:spPr>
        <p:txBody>
          <a:bodyPr>
            <a:normAutofit/>
          </a:bodyPr>
          <a:lstStyle/>
          <a:p>
            <a:r>
              <a:rPr lang="en-US" dirty="0"/>
              <a:t>EDA with SQL</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sp>
        <p:nvSpPr>
          <p:cNvPr id="2" name="Content Placeholder 4">
            <a:extLst>
              <a:ext uri="{FF2B5EF4-FFF2-40B4-BE49-F238E27FC236}">
                <a16:creationId xmlns:a16="http://schemas.microsoft.com/office/drawing/2014/main" id="{5FA8429E-3872-3FB4-2149-E6CBD1C405AF}"/>
              </a:ext>
            </a:extLst>
          </p:cNvPr>
          <p:cNvSpPr txBox="1">
            <a:spLocks/>
          </p:cNvSpPr>
          <p:nvPr/>
        </p:nvSpPr>
        <p:spPr>
          <a:xfrm>
            <a:off x="770010" y="1396721"/>
            <a:ext cx="9745589" cy="4761192"/>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00000"/>
              </a:lnSpc>
              <a:spcBef>
                <a:spcPts val="1400"/>
              </a:spcBef>
            </a:pPr>
            <a:r>
              <a:rPr lang="en-US" sz="2200" dirty="0">
                <a:solidFill>
                  <a:schemeClr val="tx1">
                    <a:lumMod val="85000"/>
                  </a:schemeClr>
                </a:solidFill>
                <a:latin typeface="Abadi"/>
              </a:rPr>
              <a:t>We loaded the SpaceX dataset into a PostgreSQL database without leaving the </a:t>
            </a:r>
            <a:r>
              <a:rPr lang="en-US" sz="2200" dirty="0" err="1">
                <a:solidFill>
                  <a:schemeClr val="tx1">
                    <a:lumMod val="85000"/>
                  </a:schemeClr>
                </a:solidFill>
                <a:latin typeface="Abadi"/>
              </a:rPr>
              <a:t>jupyter</a:t>
            </a:r>
            <a:r>
              <a:rPr lang="en-US" sz="2200" dirty="0">
                <a:solidFill>
                  <a:schemeClr val="tx1">
                    <a:lumMod val="85000"/>
                  </a:schemeClr>
                </a:solidFill>
                <a:latin typeface="Abadi"/>
              </a:rPr>
              <a:t> notebook.</a:t>
            </a:r>
          </a:p>
          <a:p>
            <a:pPr>
              <a:lnSpc>
                <a:spcPct val="100000"/>
              </a:lnSpc>
              <a:spcBef>
                <a:spcPts val="1400"/>
              </a:spcBef>
            </a:pPr>
            <a:r>
              <a:rPr lang="en-US" sz="2200" dirty="0">
                <a:solidFill>
                  <a:schemeClr val="tx1">
                    <a:lumMod val="85000"/>
                  </a:schemeClr>
                </a:solidFill>
                <a:latin typeface="Abadi"/>
              </a:rPr>
              <a:t>We applied EDA with SQL to get insight from the data. We wrote queries to find out for instance:</a:t>
            </a:r>
          </a:p>
          <a:p>
            <a:pPr lvl="1">
              <a:spcBef>
                <a:spcPts val="1400"/>
              </a:spcBef>
              <a:buFontTx/>
              <a:buChar char="-"/>
            </a:pPr>
            <a:r>
              <a:rPr lang="en-US" sz="1700" dirty="0">
                <a:solidFill>
                  <a:schemeClr val="tx1">
                    <a:lumMod val="85000"/>
                  </a:schemeClr>
                </a:solidFill>
                <a:latin typeface="Abadi"/>
              </a:rPr>
              <a:t>The names of unique launch sites in the space mission.</a:t>
            </a:r>
          </a:p>
          <a:p>
            <a:pPr lvl="1">
              <a:spcBef>
                <a:spcPts val="1400"/>
              </a:spcBef>
              <a:buFontTx/>
              <a:buChar char="-"/>
            </a:pPr>
            <a:r>
              <a:rPr lang="en-US" sz="1700" dirty="0">
                <a:solidFill>
                  <a:schemeClr val="tx1">
                    <a:lumMod val="85000"/>
                  </a:schemeClr>
                </a:solidFill>
                <a:latin typeface="Abadi"/>
              </a:rPr>
              <a:t>The total payload mass carried by boosters launched by NASA (CRS)</a:t>
            </a:r>
          </a:p>
          <a:p>
            <a:pPr lvl="1">
              <a:spcBef>
                <a:spcPts val="1400"/>
              </a:spcBef>
              <a:buFontTx/>
              <a:buChar char="-"/>
            </a:pPr>
            <a:r>
              <a:rPr lang="en-US" sz="1700" dirty="0">
                <a:solidFill>
                  <a:schemeClr val="tx1">
                    <a:lumMod val="85000"/>
                  </a:schemeClr>
                </a:solidFill>
                <a:latin typeface="Abadi"/>
              </a:rPr>
              <a:t>The average payload mass carried by booster version F9 v1.1</a:t>
            </a:r>
          </a:p>
          <a:p>
            <a:pPr lvl="1">
              <a:spcBef>
                <a:spcPts val="1400"/>
              </a:spcBef>
              <a:buFontTx/>
              <a:buChar char="-"/>
            </a:pPr>
            <a:r>
              <a:rPr lang="en-US" sz="1700" dirty="0">
                <a:solidFill>
                  <a:schemeClr val="tx1">
                    <a:lumMod val="85000"/>
                  </a:schemeClr>
                </a:solidFill>
                <a:latin typeface="Abadi"/>
              </a:rPr>
              <a:t>The total number of successful and failure mission outcomes</a:t>
            </a:r>
          </a:p>
          <a:p>
            <a:pPr lvl="1">
              <a:spcBef>
                <a:spcPts val="1400"/>
              </a:spcBef>
              <a:buFontTx/>
              <a:buChar char="-"/>
            </a:pPr>
            <a:r>
              <a:rPr lang="en-US" sz="1700" dirty="0">
                <a:solidFill>
                  <a:schemeClr val="tx1">
                    <a:lumMod val="85000"/>
                  </a:schemeClr>
                </a:solidFill>
                <a:latin typeface="Abadi"/>
              </a:rPr>
              <a:t>The failed landing outcomes in drone ship, their booster version and launch site names.</a:t>
            </a:r>
            <a:endParaRPr lang="en-US" sz="2200" dirty="0">
              <a:solidFill>
                <a:schemeClr val="tx1">
                  <a:lumMod val="85000"/>
                </a:schemeClr>
              </a:solidFill>
              <a:latin typeface="Abadi"/>
            </a:endParaRPr>
          </a:p>
          <a:p>
            <a:pPr>
              <a:lnSpc>
                <a:spcPct val="100000"/>
              </a:lnSpc>
              <a:spcBef>
                <a:spcPts val="1400"/>
              </a:spcBef>
            </a:pPr>
            <a:r>
              <a:rPr lang="en-US" sz="2200" dirty="0">
                <a:solidFill>
                  <a:schemeClr val="tx1">
                    <a:lumMod val="85000"/>
                  </a:schemeClr>
                </a:solidFill>
                <a:latin typeface="Abadi"/>
              </a:rPr>
              <a:t>The link to the notebooks is </a:t>
            </a:r>
            <a:r>
              <a:rPr lang="it-IT" sz="1600" dirty="0">
                <a:hlinkClick r:id="rId2"/>
              </a:rPr>
              <a:t>S</a:t>
            </a:r>
            <a:r>
              <a:rPr lang="it-IT" sz="1900" dirty="0">
                <a:hlinkClick r:id="rId2"/>
              </a:rPr>
              <a:t>olarStellaris/Data-Science-Capstone: Data Science Capstone (SpaceX)</a:t>
            </a:r>
            <a:r>
              <a:rPr lang="it-IT" sz="1600" dirty="0">
                <a:hlinkClick r:id="rId2"/>
              </a:rPr>
              <a:t> (github.com)</a:t>
            </a:r>
            <a:endParaRPr lang="en-US" sz="2200" dirty="0">
              <a:solidFill>
                <a:schemeClr val="accent3">
                  <a:lumMod val="25000"/>
                </a:schemeClr>
              </a:solidFill>
              <a:latin typeface="Abadi"/>
            </a:endParaRPr>
          </a:p>
          <a:p>
            <a:pPr marL="0" indent="0">
              <a:lnSpc>
                <a:spcPct val="100000"/>
              </a:lnSpc>
              <a:spcBef>
                <a:spcPts val="1400"/>
              </a:spcBef>
              <a:buFont typeface="Wingdings 2" charset="2"/>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2184327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3" y="191429"/>
            <a:ext cx="8933802" cy="898274"/>
          </a:xfrm>
        </p:spPr>
        <p:txBody>
          <a:bodyPr>
            <a:normAutofit/>
          </a:bodyPr>
          <a:lstStyle/>
          <a:p>
            <a:r>
              <a:rPr lang="en-US" dirty="0"/>
              <a:t>Interactive Map with Folium</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sp>
        <p:nvSpPr>
          <p:cNvPr id="2" name="Content Placeholder 4">
            <a:extLst>
              <a:ext uri="{FF2B5EF4-FFF2-40B4-BE49-F238E27FC236}">
                <a16:creationId xmlns:a16="http://schemas.microsoft.com/office/drawing/2014/main" id="{E5BB460A-55B8-1AF9-67D0-EB6D79C1586C}"/>
              </a:ext>
            </a:extLst>
          </p:cNvPr>
          <p:cNvSpPr txBox="1">
            <a:spLocks/>
          </p:cNvSpPr>
          <p:nvPr/>
        </p:nvSpPr>
        <p:spPr>
          <a:xfrm>
            <a:off x="838200" y="1507253"/>
            <a:ext cx="10515600" cy="471913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00000"/>
              </a:lnSpc>
              <a:spcBef>
                <a:spcPts val="1400"/>
              </a:spcBef>
            </a:pPr>
            <a:r>
              <a:rPr lang="en-US" sz="2200" dirty="0">
                <a:solidFill>
                  <a:schemeClr val="tx1">
                    <a:lumMod val="8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tx1">
                    <a:lumMod val="8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tx1">
                    <a:lumMod val="8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tx1">
                    <a:lumMod val="85000"/>
                  </a:schemeClr>
                </a:solidFill>
                <a:latin typeface="Abadi" panose="020B0604020104020204" pitchFamily="34" charset="0"/>
              </a:rPr>
              <a:t>We calculated the distances between a launch site to its proximities. We answered some question for instance:</a:t>
            </a:r>
          </a:p>
          <a:p>
            <a:pPr lvl="1">
              <a:spcBef>
                <a:spcPts val="1400"/>
              </a:spcBef>
              <a:buFontTx/>
              <a:buChar char="-"/>
            </a:pPr>
            <a:r>
              <a:rPr lang="en-US" sz="1800" dirty="0">
                <a:solidFill>
                  <a:schemeClr val="tx1">
                    <a:lumMod val="85000"/>
                  </a:schemeClr>
                </a:solidFill>
                <a:latin typeface="Abadi" panose="020B0604020104020204" pitchFamily="34" charset="0"/>
              </a:rPr>
              <a:t>Are launch sites near railways, highways and coastlines.</a:t>
            </a:r>
          </a:p>
          <a:p>
            <a:pPr lvl="1">
              <a:spcBef>
                <a:spcPts val="1400"/>
              </a:spcBef>
              <a:buFontTx/>
              <a:buChar char="-"/>
            </a:pPr>
            <a:r>
              <a:rPr lang="en-US" sz="1800" dirty="0">
                <a:solidFill>
                  <a:schemeClr val="tx1">
                    <a:lumMod val="85000"/>
                  </a:schemeClr>
                </a:solidFill>
                <a:latin typeface="Abadi" panose="020B0604020104020204" pitchFamily="34" charset="0"/>
              </a:rPr>
              <a:t>Do launch sites keep certain distance away from cities.</a:t>
            </a:r>
          </a:p>
          <a:p>
            <a:endParaRPr lang="en-US" dirty="0"/>
          </a:p>
          <a:p>
            <a:endParaRPr lang="en-US" dirty="0"/>
          </a:p>
        </p:txBody>
      </p:sp>
    </p:spTree>
    <p:extLst>
      <p:ext uri="{BB962C8B-B14F-4D97-AF65-F5344CB8AC3E}">
        <p14:creationId xmlns:p14="http://schemas.microsoft.com/office/powerpoint/2010/main" val="3108576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3" y="191429"/>
            <a:ext cx="8596917" cy="898274"/>
          </a:xfrm>
        </p:spPr>
        <p:txBody>
          <a:bodyPr>
            <a:normAutofit/>
          </a:bodyPr>
          <a:lstStyle/>
          <a:p>
            <a:r>
              <a:rPr lang="en-US" dirty="0"/>
              <a:t>Dashboard with </a:t>
            </a:r>
            <a:r>
              <a:rPr lang="en-US" dirty="0" err="1"/>
              <a:t>Plotly</a:t>
            </a:r>
            <a:r>
              <a:rPr lang="en-US" dirty="0"/>
              <a:t> Dash</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sp>
        <p:nvSpPr>
          <p:cNvPr id="2" name="Content Placeholder 4">
            <a:extLst>
              <a:ext uri="{FF2B5EF4-FFF2-40B4-BE49-F238E27FC236}">
                <a16:creationId xmlns:a16="http://schemas.microsoft.com/office/drawing/2014/main" id="{D7C37A92-C6F0-3FB4-D3BF-6954BB457664}"/>
              </a:ext>
            </a:extLst>
          </p:cNvPr>
          <p:cNvSpPr txBox="1">
            <a:spLocks/>
          </p:cNvSpPr>
          <p:nvPr/>
        </p:nvSpPr>
        <p:spPr>
          <a:xfrm>
            <a:off x="614172" y="2344570"/>
            <a:ext cx="11337196" cy="216885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00000"/>
              </a:lnSpc>
              <a:spcBef>
                <a:spcPts val="1400"/>
              </a:spcBef>
            </a:pPr>
            <a:r>
              <a:rPr lang="en-US" sz="2200" dirty="0">
                <a:solidFill>
                  <a:schemeClr val="tx1">
                    <a:lumMod val="85000"/>
                  </a:schemeClr>
                </a:solidFill>
                <a:latin typeface="Abadi" panose="020B0604020104020204" pitchFamily="34" charset="0"/>
              </a:rPr>
              <a:t>We built an interactive dashboard with </a:t>
            </a:r>
            <a:r>
              <a:rPr lang="en-US" sz="2200" dirty="0" err="1">
                <a:solidFill>
                  <a:schemeClr val="tx1">
                    <a:lumMod val="85000"/>
                  </a:schemeClr>
                </a:solidFill>
                <a:latin typeface="Abadi" panose="020B0604020104020204" pitchFamily="34" charset="0"/>
              </a:rPr>
              <a:t>Plotly</a:t>
            </a:r>
            <a:r>
              <a:rPr lang="en-US" sz="2200" dirty="0">
                <a:solidFill>
                  <a:schemeClr val="tx1">
                    <a:lumMod val="85000"/>
                  </a:schemeClr>
                </a:solidFill>
                <a:latin typeface="Abadi" panose="020B0604020104020204" pitchFamily="34" charset="0"/>
              </a:rPr>
              <a:t> dash</a:t>
            </a:r>
          </a:p>
          <a:p>
            <a:pPr>
              <a:lnSpc>
                <a:spcPct val="100000"/>
              </a:lnSpc>
              <a:spcBef>
                <a:spcPts val="1400"/>
              </a:spcBef>
            </a:pPr>
            <a:r>
              <a:rPr lang="en-US" sz="2200" dirty="0">
                <a:solidFill>
                  <a:schemeClr val="tx1">
                    <a:lumMod val="8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tx1">
                    <a:lumMod val="85000"/>
                  </a:schemeClr>
                </a:solidFill>
                <a:latin typeface="Abadi" panose="020B0604020104020204" pitchFamily="34" charset="0"/>
              </a:rPr>
              <a:t>We plotted scatter graph showing the relationship with Outcome and Payload Mass (Kg) for the different booster version.</a:t>
            </a:r>
          </a:p>
          <a:p>
            <a:pPr marL="36900" indent="0">
              <a:buNone/>
            </a:pPr>
            <a:endParaRPr lang="en-US" dirty="0"/>
          </a:p>
        </p:txBody>
      </p:sp>
    </p:spTree>
    <p:extLst>
      <p:ext uri="{BB962C8B-B14F-4D97-AF65-F5344CB8AC3E}">
        <p14:creationId xmlns:p14="http://schemas.microsoft.com/office/powerpoint/2010/main" val="58378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4" y="191429"/>
            <a:ext cx="6010118" cy="898274"/>
          </a:xfrm>
        </p:spPr>
        <p:txBody>
          <a:bodyPr>
            <a:normAutofit/>
          </a:bodyPr>
          <a:lstStyle/>
          <a:p>
            <a:r>
              <a:rPr lang="en-US" dirty="0"/>
              <a:t>Predictive Analysis</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sp>
        <p:nvSpPr>
          <p:cNvPr id="2" name="Content Placeholder 4">
            <a:extLst>
              <a:ext uri="{FF2B5EF4-FFF2-40B4-BE49-F238E27FC236}">
                <a16:creationId xmlns:a16="http://schemas.microsoft.com/office/drawing/2014/main" id="{F4F97E06-22E7-45B4-58C4-354B21CD9FB5}"/>
              </a:ext>
            </a:extLst>
          </p:cNvPr>
          <p:cNvSpPr txBox="1">
            <a:spLocks/>
          </p:cNvSpPr>
          <p:nvPr/>
        </p:nvSpPr>
        <p:spPr>
          <a:xfrm>
            <a:off x="770010" y="1825625"/>
            <a:ext cx="9745589" cy="435133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00000"/>
              </a:lnSpc>
              <a:spcBef>
                <a:spcPts val="1400"/>
              </a:spcBef>
            </a:pPr>
            <a:r>
              <a:rPr lang="en-US" sz="2200" dirty="0">
                <a:solidFill>
                  <a:schemeClr val="tx1">
                    <a:lumMod val="85000"/>
                  </a:schemeClr>
                </a:solidFill>
                <a:latin typeface="Abadi" panose="020B0604020104020204" pitchFamily="34" charset="0"/>
              </a:rPr>
              <a:t>We loaded the data using </a:t>
            </a:r>
            <a:r>
              <a:rPr lang="en-US" sz="2200" dirty="0" err="1">
                <a:solidFill>
                  <a:schemeClr val="tx1">
                    <a:lumMod val="85000"/>
                  </a:schemeClr>
                </a:solidFill>
                <a:latin typeface="Abadi" panose="020B0604020104020204" pitchFamily="34" charset="0"/>
              </a:rPr>
              <a:t>numpy</a:t>
            </a:r>
            <a:r>
              <a:rPr lang="en-US" sz="2200" dirty="0">
                <a:solidFill>
                  <a:schemeClr val="tx1">
                    <a:lumMod val="8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tx1">
                    <a:lumMod val="85000"/>
                  </a:schemeClr>
                </a:solidFill>
                <a:latin typeface="Abadi" panose="020B0604020104020204" pitchFamily="34" charset="0"/>
              </a:rPr>
              <a:t>We built different machine learning models and tune different hyperparameters using </a:t>
            </a:r>
            <a:r>
              <a:rPr lang="en-US" sz="2200" dirty="0" err="1">
                <a:solidFill>
                  <a:schemeClr val="tx1">
                    <a:lumMod val="85000"/>
                  </a:schemeClr>
                </a:solidFill>
                <a:latin typeface="Abadi" panose="020B0604020104020204" pitchFamily="34" charset="0"/>
              </a:rPr>
              <a:t>GridSearchCV</a:t>
            </a:r>
            <a:r>
              <a:rPr lang="en-US" sz="2200" dirty="0">
                <a:solidFill>
                  <a:schemeClr val="tx1">
                    <a:lumMod val="85000"/>
                  </a:schemeClr>
                </a:solidFill>
                <a:latin typeface="Abadi" panose="020B0604020104020204" pitchFamily="34" charset="0"/>
              </a:rPr>
              <a:t>.</a:t>
            </a:r>
          </a:p>
          <a:p>
            <a:pPr>
              <a:lnSpc>
                <a:spcPct val="100000"/>
              </a:lnSpc>
              <a:spcBef>
                <a:spcPts val="1400"/>
              </a:spcBef>
            </a:pPr>
            <a:r>
              <a:rPr lang="en-US" sz="2200" dirty="0">
                <a:solidFill>
                  <a:schemeClr val="tx1">
                    <a:lumMod val="8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tx1">
                    <a:lumMod val="8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tx1">
                    <a:lumMod val="85000"/>
                  </a:schemeClr>
                </a:solidFill>
                <a:latin typeface="Abadi"/>
              </a:rPr>
              <a:t>The link to the notebooks is </a:t>
            </a:r>
            <a:r>
              <a:rPr lang="it-IT" dirty="0">
                <a:hlinkClick r:id="rId2"/>
              </a:rPr>
              <a:t>SolarStellaris/Data-Science-Capstone: Data Science Capstone (SpaceX) (github.com)</a:t>
            </a:r>
            <a:endParaRPr lang="en-US" dirty="0"/>
          </a:p>
        </p:txBody>
      </p:sp>
    </p:spTree>
    <p:extLst>
      <p:ext uri="{BB962C8B-B14F-4D97-AF65-F5344CB8AC3E}">
        <p14:creationId xmlns:p14="http://schemas.microsoft.com/office/powerpoint/2010/main" val="3890432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1860884"/>
            <a:ext cx="4538124" cy="970450"/>
          </a:xfrm>
        </p:spPr>
        <p:txBody>
          <a:bodyPr anchor="b">
            <a:normAutofit/>
          </a:bodyPr>
          <a:lstStyle/>
          <a:p>
            <a:pPr algn="l"/>
            <a:r>
              <a:rPr lang="en-US" sz="4000" dirty="0"/>
              <a:t>Section 2</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2943774"/>
            <a:ext cx="4120433" cy="970451"/>
          </a:xfrm>
        </p:spPr>
        <p:txBody>
          <a:bodyPr anchor="t">
            <a:noAutofit/>
          </a:bodyPr>
          <a:lstStyle/>
          <a:p>
            <a:pPr marL="36900" indent="0">
              <a:buNone/>
            </a:pPr>
            <a:r>
              <a:rPr lang="en-US" sz="5400" b="1" dirty="0"/>
              <a:t>EDA Insights</a:t>
            </a:r>
          </a:p>
        </p:txBody>
      </p:sp>
    </p:spTree>
    <p:extLst>
      <p:ext uri="{BB962C8B-B14F-4D97-AF65-F5344CB8AC3E}">
        <p14:creationId xmlns:p14="http://schemas.microsoft.com/office/powerpoint/2010/main" val="372100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3" y="191429"/>
            <a:ext cx="9254644" cy="898274"/>
          </a:xfrm>
        </p:spPr>
        <p:txBody>
          <a:bodyPr>
            <a:normAutofit/>
          </a:bodyPr>
          <a:lstStyle/>
          <a:p>
            <a:r>
              <a:rPr lang="en-US" dirty="0"/>
              <a:t>Flight Number vs. Launch Site</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sp>
        <p:nvSpPr>
          <p:cNvPr id="3" name="Content Placeholder 2">
            <a:extLst>
              <a:ext uri="{FF2B5EF4-FFF2-40B4-BE49-F238E27FC236}">
                <a16:creationId xmlns:a16="http://schemas.microsoft.com/office/drawing/2014/main" id="{93151E3A-54EB-097D-5B29-C265611C2D2C}"/>
              </a:ext>
            </a:extLst>
          </p:cNvPr>
          <p:cNvSpPr txBox="1">
            <a:spLocks/>
          </p:cNvSpPr>
          <p:nvPr/>
        </p:nvSpPr>
        <p:spPr>
          <a:xfrm>
            <a:off x="799500" y="1518782"/>
            <a:ext cx="10592999" cy="1258162"/>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00000"/>
              </a:lnSpc>
              <a:spcBef>
                <a:spcPts val="1400"/>
              </a:spcBef>
            </a:pPr>
            <a:r>
              <a:rPr lang="en-US" sz="1800" dirty="0">
                <a:solidFill>
                  <a:schemeClr val="tx1">
                    <a:lumMod val="8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r>
              <a:rPr lang="en-US" sz="1800" dirty="0">
                <a:solidFill>
                  <a:schemeClr val="tx1">
                    <a:lumMod val="85000"/>
                  </a:schemeClr>
                </a:solidFill>
                <a:latin typeface="Abadi" panose="020B0604020104020204" pitchFamily="34" charset="0"/>
              </a:rPr>
              <a:t>The greater the payload mass for launch site CCAFS SLC 40, the higher the success rate for the rocket.</a:t>
            </a: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pic>
        <p:nvPicPr>
          <p:cNvPr id="4" name="Picture 3">
            <a:extLst>
              <a:ext uri="{FF2B5EF4-FFF2-40B4-BE49-F238E27FC236}">
                <a16:creationId xmlns:a16="http://schemas.microsoft.com/office/drawing/2014/main" id="{2C35AC80-4715-1E45-9306-D37348BE257C}"/>
              </a:ext>
            </a:extLst>
          </p:cNvPr>
          <p:cNvPicPr>
            <a:picLocks noChangeAspect="1"/>
          </p:cNvPicPr>
          <p:nvPr/>
        </p:nvPicPr>
        <p:blipFill>
          <a:blip r:embed="rId2"/>
          <a:stretch>
            <a:fillRect/>
          </a:stretch>
        </p:blipFill>
        <p:spPr>
          <a:xfrm>
            <a:off x="364255" y="3038936"/>
            <a:ext cx="11463490" cy="2966903"/>
          </a:xfrm>
          <a:prstGeom prst="rect">
            <a:avLst/>
          </a:prstGeom>
        </p:spPr>
      </p:pic>
    </p:spTree>
    <p:extLst>
      <p:ext uri="{BB962C8B-B14F-4D97-AF65-F5344CB8AC3E}">
        <p14:creationId xmlns:p14="http://schemas.microsoft.com/office/powerpoint/2010/main" val="916349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3" y="191429"/>
            <a:ext cx="8436495" cy="898274"/>
          </a:xfrm>
        </p:spPr>
        <p:txBody>
          <a:bodyPr>
            <a:normAutofit/>
          </a:bodyPr>
          <a:lstStyle/>
          <a:p>
            <a:r>
              <a:rPr lang="en-US" dirty="0"/>
              <a:t>Success Rate vs. Orbit Type</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C9127D13-C1D0-C76B-3994-90E7EBAC15F8}"/>
              </a:ext>
            </a:extLst>
          </p:cNvPr>
          <p:cNvPicPr>
            <a:picLocks noChangeAspect="1"/>
          </p:cNvPicPr>
          <p:nvPr/>
        </p:nvPicPr>
        <p:blipFill>
          <a:blip r:embed="rId2"/>
          <a:stretch>
            <a:fillRect/>
          </a:stretch>
        </p:blipFill>
        <p:spPr>
          <a:xfrm>
            <a:off x="4967973" y="2244294"/>
            <a:ext cx="6580559" cy="3439266"/>
          </a:xfrm>
          <a:prstGeom prst="rect">
            <a:avLst/>
          </a:prstGeom>
        </p:spPr>
      </p:pic>
      <p:sp>
        <p:nvSpPr>
          <p:cNvPr id="4" name="Content Placeholder 2">
            <a:extLst>
              <a:ext uri="{FF2B5EF4-FFF2-40B4-BE49-F238E27FC236}">
                <a16:creationId xmlns:a16="http://schemas.microsoft.com/office/drawing/2014/main" id="{DC41C60C-7B64-8BCC-53A3-BA179FC6FC65}"/>
              </a:ext>
            </a:extLst>
          </p:cNvPr>
          <p:cNvSpPr txBox="1">
            <a:spLocks/>
          </p:cNvSpPr>
          <p:nvPr/>
        </p:nvSpPr>
        <p:spPr>
          <a:xfrm>
            <a:off x="347481" y="3041829"/>
            <a:ext cx="4320772" cy="184419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spTree>
    <p:extLst>
      <p:ext uri="{BB962C8B-B14F-4D97-AF65-F5344CB8AC3E}">
        <p14:creationId xmlns:p14="http://schemas.microsoft.com/office/powerpoint/2010/main" val="2264700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3" y="191429"/>
            <a:ext cx="8981928" cy="898274"/>
          </a:xfrm>
        </p:spPr>
        <p:txBody>
          <a:bodyPr>
            <a:normAutofit/>
          </a:bodyPr>
          <a:lstStyle/>
          <a:p>
            <a:r>
              <a:rPr lang="en-US" dirty="0"/>
              <a:t>Flight Number vs. Orbit Type</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95C92D43-8D1E-BE7C-7B40-510B9E8C2599}"/>
              </a:ext>
            </a:extLst>
          </p:cNvPr>
          <p:cNvPicPr>
            <a:picLocks noChangeAspect="1"/>
          </p:cNvPicPr>
          <p:nvPr/>
        </p:nvPicPr>
        <p:blipFill>
          <a:blip r:embed="rId2"/>
          <a:stretch>
            <a:fillRect/>
          </a:stretch>
        </p:blipFill>
        <p:spPr>
          <a:xfrm>
            <a:off x="347481" y="3565359"/>
            <a:ext cx="11458676" cy="2918972"/>
          </a:xfrm>
          <a:prstGeom prst="rect">
            <a:avLst/>
          </a:prstGeom>
        </p:spPr>
      </p:pic>
      <p:sp>
        <p:nvSpPr>
          <p:cNvPr id="4" name="Content Placeholder 2">
            <a:extLst>
              <a:ext uri="{FF2B5EF4-FFF2-40B4-BE49-F238E27FC236}">
                <a16:creationId xmlns:a16="http://schemas.microsoft.com/office/drawing/2014/main" id="{247099F7-0752-7BCF-28C3-7F4764537584}"/>
              </a:ext>
            </a:extLst>
          </p:cNvPr>
          <p:cNvSpPr txBox="1">
            <a:spLocks/>
          </p:cNvSpPr>
          <p:nvPr/>
        </p:nvSpPr>
        <p:spPr>
          <a:xfrm>
            <a:off x="770011" y="2069756"/>
            <a:ext cx="10515600" cy="3811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00000"/>
              </a:lnSpc>
              <a:spcBef>
                <a:spcPts val="1400"/>
              </a:spcBef>
            </a:pPr>
            <a:r>
              <a:rPr lang="en-US" sz="2200" dirty="0">
                <a:solidFill>
                  <a:schemeClr val="tx1">
                    <a:lumMod val="8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Wingdings 2" charset="2"/>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4081191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Outline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a:lnSpc>
                <a:spcPct val="100000"/>
              </a:lnSpc>
              <a:spcBef>
                <a:spcPts val="1400"/>
              </a:spcBef>
            </a:pPr>
            <a:r>
              <a:rPr lang="en-US" sz="2400" dirty="0">
                <a:solidFill>
                  <a:schemeClr val="tx1">
                    <a:lumMod val="85000"/>
                  </a:schemeClr>
                </a:solidFill>
                <a:latin typeface="Abadi"/>
              </a:rPr>
              <a:t>Executive Summary</a:t>
            </a:r>
          </a:p>
          <a:p>
            <a:pPr>
              <a:lnSpc>
                <a:spcPct val="100000"/>
              </a:lnSpc>
              <a:spcBef>
                <a:spcPts val="1400"/>
              </a:spcBef>
            </a:pPr>
            <a:r>
              <a:rPr lang="en-US" sz="2400" dirty="0">
                <a:solidFill>
                  <a:schemeClr val="tx1">
                    <a:lumMod val="85000"/>
                  </a:schemeClr>
                </a:solidFill>
                <a:latin typeface="Abadi"/>
              </a:rPr>
              <a:t>Introduction</a:t>
            </a:r>
          </a:p>
          <a:p>
            <a:pPr>
              <a:lnSpc>
                <a:spcPct val="100000"/>
              </a:lnSpc>
              <a:spcBef>
                <a:spcPts val="1400"/>
              </a:spcBef>
            </a:pPr>
            <a:r>
              <a:rPr lang="en-US" sz="2400" dirty="0">
                <a:solidFill>
                  <a:schemeClr val="tx1">
                    <a:lumMod val="85000"/>
                  </a:schemeClr>
                </a:solidFill>
                <a:latin typeface="Abadi"/>
              </a:rPr>
              <a:t>Methodology</a:t>
            </a:r>
          </a:p>
          <a:p>
            <a:pPr>
              <a:lnSpc>
                <a:spcPct val="100000"/>
              </a:lnSpc>
              <a:spcBef>
                <a:spcPts val="1400"/>
              </a:spcBef>
            </a:pPr>
            <a:r>
              <a:rPr lang="en-US" sz="2400" dirty="0">
                <a:solidFill>
                  <a:schemeClr val="tx1">
                    <a:lumMod val="85000"/>
                  </a:schemeClr>
                </a:solidFill>
                <a:latin typeface="Abadi"/>
              </a:rPr>
              <a:t>Results</a:t>
            </a:r>
          </a:p>
          <a:p>
            <a:pPr>
              <a:lnSpc>
                <a:spcPct val="100000"/>
              </a:lnSpc>
              <a:spcBef>
                <a:spcPts val="1400"/>
              </a:spcBef>
            </a:pPr>
            <a:r>
              <a:rPr lang="en-US" sz="2400" dirty="0">
                <a:solidFill>
                  <a:schemeClr val="tx1">
                    <a:lumMod val="85000"/>
                  </a:schemeClr>
                </a:solidFill>
                <a:latin typeface="Abadi"/>
              </a:rPr>
              <a:t>Conclusion</a:t>
            </a:r>
          </a:p>
          <a:p>
            <a:pPr>
              <a:lnSpc>
                <a:spcPct val="100000"/>
              </a:lnSpc>
              <a:spcBef>
                <a:spcPts val="1400"/>
              </a:spcBef>
            </a:pPr>
            <a:r>
              <a:rPr lang="en-US" sz="2400" dirty="0">
                <a:solidFill>
                  <a:schemeClr val="tx1">
                    <a:lumMod val="85000"/>
                  </a:schemeClr>
                </a:solidFill>
                <a:latin typeface="Abadi"/>
              </a:rPr>
              <a:t>Appendix</a:t>
            </a:r>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4" y="191429"/>
            <a:ext cx="7056874" cy="898274"/>
          </a:xfrm>
        </p:spPr>
        <p:txBody>
          <a:bodyPr>
            <a:normAutofit/>
          </a:bodyPr>
          <a:lstStyle/>
          <a:p>
            <a:r>
              <a:rPr lang="en-US" dirty="0"/>
              <a:t>Payload vs. Orbit Type</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pic>
        <p:nvPicPr>
          <p:cNvPr id="4" name="Picture 3">
            <a:extLst>
              <a:ext uri="{FF2B5EF4-FFF2-40B4-BE49-F238E27FC236}">
                <a16:creationId xmlns:a16="http://schemas.microsoft.com/office/drawing/2014/main" id="{972A4BA7-C41E-09A8-B1CE-1A6F94265681}"/>
              </a:ext>
            </a:extLst>
          </p:cNvPr>
          <p:cNvPicPr>
            <a:picLocks noChangeAspect="1"/>
          </p:cNvPicPr>
          <p:nvPr/>
        </p:nvPicPr>
        <p:blipFill>
          <a:blip r:embed="rId2"/>
          <a:stretch>
            <a:fillRect/>
          </a:stretch>
        </p:blipFill>
        <p:spPr>
          <a:xfrm>
            <a:off x="285323" y="3429000"/>
            <a:ext cx="11621353" cy="2681229"/>
          </a:xfrm>
          <a:prstGeom prst="rect">
            <a:avLst/>
          </a:prstGeom>
        </p:spPr>
      </p:pic>
      <p:sp>
        <p:nvSpPr>
          <p:cNvPr id="5" name="Content Placeholder 2">
            <a:extLst>
              <a:ext uri="{FF2B5EF4-FFF2-40B4-BE49-F238E27FC236}">
                <a16:creationId xmlns:a16="http://schemas.microsoft.com/office/drawing/2014/main" id="{CCD1E1C3-4B7A-46DC-B743-FAE87E50232D}"/>
              </a:ext>
            </a:extLst>
          </p:cNvPr>
          <p:cNvSpPr txBox="1">
            <a:spLocks/>
          </p:cNvSpPr>
          <p:nvPr/>
        </p:nvSpPr>
        <p:spPr>
          <a:xfrm>
            <a:off x="770010" y="2057400"/>
            <a:ext cx="10687961" cy="9906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00000"/>
              </a:lnSpc>
              <a:spcBef>
                <a:spcPts val="1400"/>
              </a:spcBef>
            </a:pPr>
            <a:r>
              <a:rPr lang="en-US" sz="2200" dirty="0">
                <a:solidFill>
                  <a:schemeClr val="tx1">
                    <a:lumMod val="8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342987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3" y="191429"/>
            <a:ext cx="8741296" cy="898274"/>
          </a:xfrm>
        </p:spPr>
        <p:txBody>
          <a:bodyPr>
            <a:normAutofit/>
          </a:bodyPr>
          <a:lstStyle/>
          <a:p>
            <a:r>
              <a:rPr lang="en-US" dirty="0"/>
              <a:t>Launch Success Yearly Trend</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sp>
        <p:nvSpPr>
          <p:cNvPr id="3" name="Content Placeholder 2">
            <a:extLst>
              <a:ext uri="{FF2B5EF4-FFF2-40B4-BE49-F238E27FC236}">
                <a16:creationId xmlns:a16="http://schemas.microsoft.com/office/drawing/2014/main" id="{5AAFE034-FDF5-A213-AF41-703882CB7E81}"/>
              </a:ext>
            </a:extLst>
          </p:cNvPr>
          <p:cNvSpPr txBox="1">
            <a:spLocks/>
          </p:cNvSpPr>
          <p:nvPr/>
        </p:nvSpPr>
        <p:spPr>
          <a:xfrm>
            <a:off x="347481" y="2996826"/>
            <a:ext cx="4008384" cy="174794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4" name="Picture 3">
            <a:extLst>
              <a:ext uri="{FF2B5EF4-FFF2-40B4-BE49-F238E27FC236}">
                <a16:creationId xmlns:a16="http://schemas.microsoft.com/office/drawing/2014/main" id="{AF9642C5-624C-2BAC-DCB0-5A320D813EC0}"/>
              </a:ext>
            </a:extLst>
          </p:cNvPr>
          <p:cNvPicPr>
            <a:picLocks noChangeAspect="1"/>
          </p:cNvPicPr>
          <p:nvPr/>
        </p:nvPicPr>
        <p:blipFill>
          <a:blip r:embed="rId2"/>
          <a:stretch>
            <a:fillRect/>
          </a:stretch>
        </p:blipFill>
        <p:spPr>
          <a:xfrm>
            <a:off x="4651853" y="1782981"/>
            <a:ext cx="7306687" cy="4175633"/>
          </a:xfrm>
          <a:prstGeom prst="rect">
            <a:avLst/>
          </a:prstGeom>
        </p:spPr>
      </p:pic>
    </p:spTree>
    <p:extLst>
      <p:ext uri="{BB962C8B-B14F-4D97-AF65-F5344CB8AC3E}">
        <p14:creationId xmlns:p14="http://schemas.microsoft.com/office/powerpoint/2010/main" val="1013108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3" y="191429"/>
            <a:ext cx="8580875" cy="898274"/>
          </a:xfrm>
        </p:spPr>
        <p:txBody>
          <a:bodyPr>
            <a:normAutofit/>
          </a:bodyPr>
          <a:lstStyle/>
          <a:p>
            <a:r>
              <a:rPr lang="en-US" dirty="0"/>
              <a:t>Launch Site Names (CCA)</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sp>
        <p:nvSpPr>
          <p:cNvPr id="3" name="Content Placeholder 4">
            <a:extLst>
              <a:ext uri="{FF2B5EF4-FFF2-40B4-BE49-F238E27FC236}">
                <a16:creationId xmlns:a16="http://schemas.microsoft.com/office/drawing/2014/main" id="{7CC8E898-0835-37BB-17D8-BA65CCE62C9A}"/>
              </a:ext>
            </a:extLst>
          </p:cNvPr>
          <p:cNvSpPr txBox="1">
            <a:spLocks/>
          </p:cNvSpPr>
          <p:nvPr/>
        </p:nvSpPr>
        <p:spPr>
          <a:xfrm>
            <a:off x="834178" y="1337901"/>
            <a:ext cx="10222887" cy="173287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tx1">
                    <a:lumMod val="85000"/>
                  </a:schemeClr>
                </a:solidFill>
                <a:latin typeface="Abadi" panose="020B0604020104020204" pitchFamily="34" charset="0"/>
              </a:rPr>
              <a:t>We used the query above to display 5 records where launch sites begin with `CCA`</a:t>
            </a:r>
          </a:p>
        </p:txBody>
      </p:sp>
      <p:pic>
        <p:nvPicPr>
          <p:cNvPr id="5" name="Picture 4">
            <a:extLst>
              <a:ext uri="{FF2B5EF4-FFF2-40B4-BE49-F238E27FC236}">
                <a16:creationId xmlns:a16="http://schemas.microsoft.com/office/drawing/2014/main" id="{EDD699DD-AF28-0FBC-DCAE-132CF65785F0}"/>
              </a:ext>
            </a:extLst>
          </p:cNvPr>
          <p:cNvPicPr>
            <a:picLocks noChangeAspect="1"/>
          </p:cNvPicPr>
          <p:nvPr/>
        </p:nvPicPr>
        <p:blipFill>
          <a:blip r:embed="rId2"/>
          <a:stretch>
            <a:fillRect/>
          </a:stretch>
        </p:blipFill>
        <p:spPr>
          <a:xfrm>
            <a:off x="236038" y="3056391"/>
            <a:ext cx="11719923" cy="3397516"/>
          </a:xfrm>
          <a:prstGeom prst="rect">
            <a:avLst/>
          </a:prstGeom>
        </p:spPr>
      </p:pic>
    </p:spTree>
    <p:extLst>
      <p:ext uri="{BB962C8B-B14F-4D97-AF65-F5344CB8AC3E}">
        <p14:creationId xmlns:p14="http://schemas.microsoft.com/office/powerpoint/2010/main" val="3714155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4" y="191429"/>
            <a:ext cx="6010118" cy="898274"/>
          </a:xfrm>
        </p:spPr>
        <p:txBody>
          <a:bodyPr>
            <a:normAutofit/>
          </a:bodyPr>
          <a:lstStyle/>
          <a:p>
            <a:r>
              <a:rPr lang="en-US" dirty="0"/>
              <a:t>Total Payload Mass</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218D5B0B-798F-14AB-6B04-A86405E408BC}"/>
              </a:ext>
            </a:extLst>
          </p:cNvPr>
          <p:cNvPicPr>
            <a:picLocks noChangeAspect="1"/>
          </p:cNvPicPr>
          <p:nvPr/>
        </p:nvPicPr>
        <p:blipFill>
          <a:blip r:embed="rId2"/>
          <a:stretch>
            <a:fillRect/>
          </a:stretch>
        </p:blipFill>
        <p:spPr>
          <a:xfrm>
            <a:off x="1084121" y="2743571"/>
            <a:ext cx="9887382" cy="3923000"/>
          </a:xfrm>
          <a:prstGeom prst="rect">
            <a:avLst/>
          </a:prstGeom>
        </p:spPr>
      </p:pic>
      <p:sp>
        <p:nvSpPr>
          <p:cNvPr id="4" name="Content Placeholder 4">
            <a:extLst>
              <a:ext uri="{FF2B5EF4-FFF2-40B4-BE49-F238E27FC236}">
                <a16:creationId xmlns:a16="http://schemas.microsoft.com/office/drawing/2014/main" id="{31174ACD-42D8-CE85-11A7-9FE960E4AE12}"/>
              </a:ext>
            </a:extLst>
          </p:cNvPr>
          <p:cNvSpPr txBox="1">
            <a:spLocks/>
          </p:cNvSpPr>
          <p:nvPr/>
        </p:nvSpPr>
        <p:spPr>
          <a:xfrm>
            <a:off x="770010" y="1825625"/>
            <a:ext cx="9745589" cy="79255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00000"/>
              </a:lnSpc>
              <a:spcBef>
                <a:spcPts val="1400"/>
              </a:spcBef>
            </a:pPr>
            <a:r>
              <a:rPr lang="en-US" sz="2200" dirty="0">
                <a:solidFill>
                  <a:schemeClr val="tx1">
                    <a:lumMod val="85000"/>
                  </a:schemeClr>
                </a:solidFill>
                <a:latin typeface="Abadi" panose="020B0604020104020204" pitchFamily="34" charset="0"/>
              </a:rPr>
              <a:t>We calculated the total payload carried by boosters from NASA as 45596 using the query below</a:t>
            </a:r>
          </a:p>
        </p:txBody>
      </p:sp>
    </p:spTree>
    <p:extLst>
      <p:ext uri="{BB962C8B-B14F-4D97-AF65-F5344CB8AC3E}">
        <p14:creationId xmlns:p14="http://schemas.microsoft.com/office/powerpoint/2010/main" val="3596898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3" y="191429"/>
            <a:ext cx="9431107" cy="898274"/>
          </a:xfrm>
        </p:spPr>
        <p:txBody>
          <a:bodyPr>
            <a:normAutofit/>
          </a:bodyPr>
          <a:lstStyle/>
          <a:p>
            <a:r>
              <a:rPr lang="en-US" dirty="0"/>
              <a:t>Average Payload Mass (F9 v1.1)</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sp>
        <p:nvSpPr>
          <p:cNvPr id="3" name="Content Placeholder 4">
            <a:extLst>
              <a:ext uri="{FF2B5EF4-FFF2-40B4-BE49-F238E27FC236}">
                <a16:creationId xmlns:a16="http://schemas.microsoft.com/office/drawing/2014/main" id="{4FBCEF18-0AA2-2391-D21B-CCE14A4A6565}"/>
              </a:ext>
            </a:extLst>
          </p:cNvPr>
          <p:cNvSpPr txBox="1">
            <a:spLocks/>
          </p:cNvSpPr>
          <p:nvPr/>
        </p:nvSpPr>
        <p:spPr>
          <a:xfrm>
            <a:off x="773644" y="1630070"/>
            <a:ext cx="10644711" cy="434797"/>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spcBef>
                <a:spcPts val="1400"/>
              </a:spcBef>
            </a:pPr>
            <a:r>
              <a:rPr lang="en-US" sz="22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4" name="Picture 3">
            <a:extLst>
              <a:ext uri="{FF2B5EF4-FFF2-40B4-BE49-F238E27FC236}">
                <a16:creationId xmlns:a16="http://schemas.microsoft.com/office/drawing/2014/main" id="{832C4CBD-AD62-2F28-C789-8513326380BB}"/>
              </a:ext>
            </a:extLst>
          </p:cNvPr>
          <p:cNvPicPr>
            <a:picLocks noChangeAspect="1"/>
          </p:cNvPicPr>
          <p:nvPr/>
        </p:nvPicPr>
        <p:blipFill>
          <a:blip r:embed="rId2"/>
          <a:stretch>
            <a:fillRect/>
          </a:stretch>
        </p:blipFill>
        <p:spPr>
          <a:xfrm>
            <a:off x="1074657" y="2414389"/>
            <a:ext cx="10042685" cy="4035671"/>
          </a:xfrm>
          <a:prstGeom prst="rect">
            <a:avLst/>
          </a:prstGeom>
          <a:effectLst/>
        </p:spPr>
      </p:pic>
    </p:spTree>
    <p:extLst>
      <p:ext uri="{BB962C8B-B14F-4D97-AF65-F5344CB8AC3E}">
        <p14:creationId xmlns:p14="http://schemas.microsoft.com/office/powerpoint/2010/main" val="3774065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4" y="191429"/>
            <a:ext cx="11388244" cy="898274"/>
          </a:xfrm>
        </p:spPr>
        <p:txBody>
          <a:bodyPr>
            <a:normAutofit/>
          </a:bodyPr>
          <a:lstStyle/>
          <a:p>
            <a:r>
              <a:rPr lang="en-US" dirty="0"/>
              <a:t>First Successful Ground Landing Date</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sp>
        <p:nvSpPr>
          <p:cNvPr id="3" name="Content Placeholder 4">
            <a:extLst>
              <a:ext uri="{FF2B5EF4-FFF2-40B4-BE49-F238E27FC236}">
                <a16:creationId xmlns:a16="http://schemas.microsoft.com/office/drawing/2014/main" id="{55E1A66F-CF31-661D-B212-EA8026792C79}"/>
              </a:ext>
            </a:extLst>
          </p:cNvPr>
          <p:cNvSpPr txBox="1">
            <a:spLocks/>
          </p:cNvSpPr>
          <p:nvPr/>
        </p:nvSpPr>
        <p:spPr>
          <a:xfrm>
            <a:off x="643468" y="1782981"/>
            <a:ext cx="11243732" cy="608953"/>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spcBef>
                <a:spcPts val="1400"/>
              </a:spcBef>
            </a:pPr>
            <a:r>
              <a:rPr lang="en-US" sz="2000" dirty="0">
                <a:latin typeface="Abadi" panose="020B0604020104020204" pitchFamily="34" charset="0"/>
              </a:rPr>
              <a:t>We observed that the dates of the first successful landing outcome on ground pad was 22</a:t>
            </a:r>
            <a:r>
              <a:rPr lang="en-US" sz="2000" baseline="30000" dirty="0">
                <a:latin typeface="Abadi" panose="020B0604020104020204" pitchFamily="34" charset="0"/>
              </a:rPr>
              <a:t>nd</a:t>
            </a:r>
            <a:r>
              <a:rPr lang="en-US" sz="2000" dirty="0">
                <a:latin typeface="Abadi" panose="020B0604020104020204" pitchFamily="34" charset="0"/>
              </a:rPr>
              <a:t> December 2015</a:t>
            </a:r>
          </a:p>
        </p:txBody>
      </p:sp>
      <p:pic>
        <p:nvPicPr>
          <p:cNvPr id="4" name="Picture 3">
            <a:extLst>
              <a:ext uri="{FF2B5EF4-FFF2-40B4-BE49-F238E27FC236}">
                <a16:creationId xmlns:a16="http://schemas.microsoft.com/office/drawing/2014/main" id="{A6CE1940-EB54-A660-3E45-AB543B23ED20}"/>
              </a:ext>
            </a:extLst>
          </p:cNvPr>
          <p:cNvPicPr>
            <a:picLocks noChangeAspect="1"/>
          </p:cNvPicPr>
          <p:nvPr/>
        </p:nvPicPr>
        <p:blipFill>
          <a:blip r:embed="rId2"/>
          <a:stretch>
            <a:fillRect/>
          </a:stretch>
        </p:blipFill>
        <p:spPr>
          <a:xfrm>
            <a:off x="1372492" y="2716766"/>
            <a:ext cx="9447016" cy="3768289"/>
          </a:xfrm>
          <a:prstGeom prst="rect">
            <a:avLst/>
          </a:prstGeom>
        </p:spPr>
      </p:pic>
    </p:spTree>
    <p:extLst>
      <p:ext uri="{BB962C8B-B14F-4D97-AF65-F5344CB8AC3E}">
        <p14:creationId xmlns:p14="http://schemas.microsoft.com/office/powerpoint/2010/main" val="4190137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3" y="191428"/>
            <a:ext cx="11981801" cy="1380697"/>
          </a:xfrm>
        </p:spPr>
        <p:txBody>
          <a:bodyPr>
            <a:normAutofit fontScale="90000"/>
          </a:bodyPr>
          <a:lstStyle/>
          <a:p>
            <a:r>
              <a:rPr lang="en-US" dirty="0"/>
              <a:t>Successful Drone Ship Landing with Payload between 4000 and 6000</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154975" y="155774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91EC4C4E-915E-846B-DC39-BCFBB8322E81}"/>
              </a:ext>
            </a:extLst>
          </p:cNvPr>
          <p:cNvPicPr>
            <a:picLocks noChangeAspect="1"/>
          </p:cNvPicPr>
          <p:nvPr/>
        </p:nvPicPr>
        <p:blipFill>
          <a:blip r:embed="rId2"/>
          <a:stretch>
            <a:fillRect/>
          </a:stretch>
        </p:blipFill>
        <p:spPr>
          <a:xfrm>
            <a:off x="5407973" y="1991529"/>
            <a:ext cx="6253214" cy="4284116"/>
          </a:xfrm>
          <a:prstGeom prst="rect">
            <a:avLst/>
          </a:prstGeom>
        </p:spPr>
      </p:pic>
      <p:sp>
        <p:nvSpPr>
          <p:cNvPr id="4" name="Content Placeholder 4">
            <a:extLst>
              <a:ext uri="{FF2B5EF4-FFF2-40B4-BE49-F238E27FC236}">
                <a16:creationId xmlns:a16="http://schemas.microsoft.com/office/drawing/2014/main" id="{C662D7C7-B91A-5CC4-097F-87A06BE716E5}"/>
              </a:ext>
            </a:extLst>
          </p:cNvPr>
          <p:cNvSpPr txBox="1">
            <a:spLocks/>
          </p:cNvSpPr>
          <p:nvPr/>
        </p:nvSpPr>
        <p:spPr>
          <a:xfrm>
            <a:off x="154975" y="2938440"/>
            <a:ext cx="4776285" cy="303463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spcBef>
                <a:spcPts val="1400"/>
              </a:spcBef>
            </a:pPr>
            <a:r>
              <a:rPr lang="en-US" sz="2000">
                <a:latin typeface="Abadi" panose="020B0604020104020204" pitchFamily="34" charset="0"/>
              </a:rPr>
              <a:t>We used the </a:t>
            </a:r>
            <a:r>
              <a:rPr lang="en-US" sz="2000" b="1">
                <a:latin typeface="Abadi" panose="020B0604020104020204" pitchFamily="34" charset="0"/>
              </a:rPr>
              <a:t>WHERE</a:t>
            </a:r>
            <a:r>
              <a:rPr lang="en-US" sz="2000">
                <a:latin typeface="Abadi" panose="020B0604020104020204" pitchFamily="34" charset="0"/>
              </a:rPr>
              <a:t> clause to filter for boosters which have successfully landed on drone ship and applied the </a:t>
            </a:r>
            <a:r>
              <a:rPr lang="en-US" sz="2000" b="1">
                <a:latin typeface="Abadi" panose="020B0604020104020204" pitchFamily="34" charset="0"/>
              </a:rPr>
              <a:t>AND</a:t>
            </a:r>
            <a:r>
              <a:rPr lang="en-US" sz="200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3951028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356327" y="566581"/>
            <a:ext cx="11826825" cy="898274"/>
          </a:xfrm>
        </p:spPr>
        <p:txBody>
          <a:bodyPr>
            <a:normAutofit fontScale="90000"/>
          </a:bodyPr>
          <a:lstStyle/>
          <a:p>
            <a:r>
              <a:rPr lang="en-US" dirty="0"/>
              <a:t>Total Number of Successful and Failure Mission Outcomes</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173740" y="1532480"/>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9F8AA873-DC8F-2316-32A5-8D3947FBB73D}"/>
              </a:ext>
            </a:extLst>
          </p:cNvPr>
          <p:cNvPicPr>
            <a:picLocks noChangeAspect="1"/>
          </p:cNvPicPr>
          <p:nvPr/>
        </p:nvPicPr>
        <p:blipFill>
          <a:blip r:embed="rId2"/>
          <a:stretch>
            <a:fillRect/>
          </a:stretch>
        </p:blipFill>
        <p:spPr>
          <a:xfrm>
            <a:off x="6627171" y="1794355"/>
            <a:ext cx="5108891" cy="4633362"/>
          </a:xfrm>
          <a:prstGeom prst="rect">
            <a:avLst/>
          </a:prstGeom>
        </p:spPr>
      </p:pic>
      <p:sp>
        <p:nvSpPr>
          <p:cNvPr id="4" name="Content Placeholder 4">
            <a:extLst>
              <a:ext uri="{FF2B5EF4-FFF2-40B4-BE49-F238E27FC236}">
                <a16:creationId xmlns:a16="http://schemas.microsoft.com/office/drawing/2014/main" id="{6F849C96-BE35-673F-7C1A-265DA241A927}"/>
              </a:ext>
            </a:extLst>
          </p:cNvPr>
          <p:cNvSpPr txBox="1">
            <a:spLocks/>
          </p:cNvSpPr>
          <p:nvPr/>
        </p:nvSpPr>
        <p:spPr>
          <a:xfrm>
            <a:off x="356327" y="3439769"/>
            <a:ext cx="5916136" cy="157573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Mission Outcome was a success or a failure. </a:t>
            </a:r>
          </a:p>
          <a:p>
            <a:pPr>
              <a:spcBef>
                <a:spcPts val="1400"/>
              </a:spcBef>
            </a:pPr>
            <a:endParaRPr lang="en-US" sz="2000" dirty="0"/>
          </a:p>
        </p:txBody>
      </p:sp>
    </p:spTree>
    <p:extLst>
      <p:ext uri="{BB962C8B-B14F-4D97-AF65-F5344CB8AC3E}">
        <p14:creationId xmlns:p14="http://schemas.microsoft.com/office/powerpoint/2010/main" val="1710770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3" y="191429"/>
            <a:ext cx="10714475" cy="898274"/>
          </a:xfrm>
        </p:spPr>
        <p:txBody>
          <a:bodyPr>
            <a:normAutofit/>
          </a:bodyPr>
          <a:lstStyle/>
          <a:p>
            <a:r>
              <a:rPr lang="en-US" dirty="0"/>
              <a:t>Boosters Carried Maximum Payload</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420AC1A0-69E6-E19F-A534-E937F25DF984}"/>
              </a:ext>
            </a:extLst>
          </p:cNvPr>
          <p:cNvPicPr>
            <a:picLocks noChangeAspect="1"/>
          </p:cNvPicPr>
          <p:nvPr/>
        </p:nvPicPr>
        <p:blipFill>
          <a:blip r:embed="rId2"/>
          <a:stretch>
            <a:fillRect/>
          </a:stretch>
        </p:blipFill>
        <p:spPr>
          <a:xfrm>
            <a:off x="5589836" y="1476773"/>
            <a:ext cx="6155141" cy="4954888"/>
          </a:xfrm>
          <a:prstGeom prst="rect">
            <a:avLst/>
          </a:prstGeom>
        </p:spPr>
      </p:pic>
      <p:sp>
        <p:nvSpPr>
          <p:cNvPr id="4" name="Content Placeholder 4">
            <a:extLst>
              <a:ext uri="{FF2B5EF4-FFF2-40B4-BE49-F238E27FC236}">
                <a16:creationId xmlns:a16="http://schemas.microsoft.com/office/drawing/2014/main" id="{4CDA22E7-2F74-17ED-5EE2-ED9FA424472F}"/>
              </a:ext>
            </a:extLst>
          </p:cNvPr>
          <p:cNvSpPr txBox="1">
            <a:spLocks/>
          </p:cNvSpPr>
          <p:nvPr/>
        </p:nvSpPr>
        <p:spPr>
          <a:xfrm>
            <a:off x="347481" y="2818957"/>
            <a:ext cx="5142813" cy="1851829"/>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spcBef>
                <a:spcPts val="1400"/>
              </a:spcBef>
            </a:pPr>
            <a:r>
              <a:rPr lang="en-US" sz="2000" dirty="0">
                <a:latin typeface="Abadi" panose="020B0604020104020204" pitchFamily="34" charset="0"/>
              </a:rPr>
              <a:t>We determined the booster that have carried the maximum payload using a subquery in the </a:t>
            </a:r>
            <a:r>
              <a:rPr lang="en-US" sz="2000" b="1" dirty="0">
                <a:latin typeface="Abadi" panose="020B0604020104020204" pitchFamily="34" charset="0"/>
              </a:rPr>
              <a:t>WHERE</a:t>
            </a:r>
            <a:r>
              <a:rPr lang="en-US" sz="2000" dirty="0">
                <a:latin typeface="Abadi" panose="020B0604020104020204" pitchFamily="34" charset="0"/>
              </a:rPr>
              <a:t> clause and the </a:t>
            </a:r>
            <a:r>
              <a:rPr lang="en-US" sz="2000" b="1" dirty="0">
                <a:latin typeface="Abadi" panose="020B0604020104020204" pitchFamily="34" charset="0"/>
              </a:rPr>
              <a:t>MAX() </a:t>
            </a:r>
            <a:r>
              <a:rPr lang="en-US" sz="2000" dirty="0">
                <a:latin typeface="Abadi" panose="020B0604020104020204" pitchFamily="34" charset="0"/>
              </a:rPr>
              <a:t>function.</a:t>
            </a:r>
          </a:p>
        </p:txBody>
      </p:sp>
    </p:spTree>
    <p:extLst>
      <p:ext uri="{BB962C8B-B14F-4D97-AF65-F5344CB8AC3E}">
        <p14:creationId xmlns:p14="http://schemas.microsoft.com/office/powerpoint/2010/main" val="991671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4" y="191429"/>
            <a:ext cx="7008748" cy="898274"/>
          </a:xfrm>
        </p:spPr>
        <p:txBody>
          <a:bodyPr>
            <a:normAutofit/>
          </a:bodyPr>
          <a:lstStyle/>
          <a:p>
            <a:r>
              <a:rPr lang="en-US" dirty="0"/>
              <a:t>2015 Launch Records</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8421148C-63C5-A4E6-918D-E4E57289586A}"/>
              </a:ext>
            </a:extLst>
          </p:cNvPr>
          <p:cNvPicPr>
            <a:picLocks noChangeAspect="1"/>
          </p:cNvPicPr>
          <p:nvPr/>
        </p:nvPicPr>
        <p:blipFill>
          <a:blip r:embed="rId2"/>
          <a:stretch>
            <a:fillRect/>
          </a:stretch>
        </p:blipFill>
        <p:spPr>
          <a:xfrm>
            <a:off x="1267728" y="3182977"/>
            <a:ext cx="9656543" cy="3443320"/>
          </a:xfrm>
          <a:prstGeom prst="rect">
            <a:avLst/>
          </a:prstGeom>
        </p:spPr>
      </p:pic>
      <p:sp>
        <p:nvSpPr>
          <p:cNvPr id="4" name="Content Placeholder 4">
            <a:extLst>
              <a:ext uri="{FF2B5EF4-FFF2-40B4-BE49-F238E27FC236}">
                <a16:creationId xmlns:a16="http://schemas.microsoft.com/office/drawing/2014/main" id="{782E81B1-C6A6-3D1E-2F78-6210939A448B}"/>
              </a:ext>
            </a:extLst>
          </p:cNvPr>
          <p:cNvSpPr txBox="1">
            <a:spLocks/>
          </p:cNvSpPr>
          <p:nvPr/>
        </p:nvSpPr>
        <p:spPr>
          <a:xfrm>
            <a:off x="719166" y="1649162"/>
            <a:ext cx="11101148" cy="135735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00000"/>
              </a:lnSpc>
              <a:spcBef>
                <a:spcPts val="1400"/>
              </a:spcBef>
            </a:pPr>
            <a:r>
              <a:rPr lang="en-US" sz="2200" dirty="0">
                <a:solidFill>
                  <a:schemeClr val="tx1">
                    <a:lumMod val="85000"/>
                  </a:schemeClr>
                </a:solidFill>
                <a:latin typeface="Abadi"/>
              </a:rPr>
              <a:t>We used a combinations of the </a:t>
            </a:r>
            <a:r>
              <a:rPr lang="en-US" sz="2200" b="1" dirty="0">
                <a:solidFill>
                  <a:schemeClr val="tx1">
                    <a:lumMod val="85000"/>
                  </a:schemeClr>
                </a:solidFill>
                <a:latin typeface="Abadi"/>
              </a:rPr>
              <a:t>WHERE</a:t>
            </a:r>
            <a:r>
              <a:rPr lang="en-US" sz="2200" dirty="0">
                <a:solidFill>
                  <a:schemeClr val="tx1">
                    <a:lumMod val="85000"/>
                  </a:schemeClr>
                </a:solidFill>
                <a:latin typeface="Abadi"/>
              </a:rPr>
              <a:t> clause, </a:t>
            </a:r>
            <a:r>
              <a:rPr lang="en-US" sz="2200" b="1" dirty="0">
                <a:solidFill>
                  <a:schemeClr val="tx1">
                    <a:lumMod val="85000"/>
                  </a:schemeClr>
                </a:solidFill>
                <a:latin typeface="Abadi"/>
              </a:rPr>
              <a:t>LIKE</a:t>
            </a:r>
            <a:r>
              <a:rPr lang="en-US" sz="2200" dirty="0">
                <a:solidFill>
                  <a:schemeClr val="tx1">
                    <a:lumMod val="85000"/>
                  </a:schemeClr>
                </a:solidFill>
                <a:latin typeface="Abadi"/>
              </a:rPr>
              <a:t>, </a:t>
            </a:r>
            <a:r>
              <a:rPr lang="en-US" sz="2200" b="1" dirty="0">
                <a:solidFill>
                  <a:schemeClr val="tx1">
                    <a:lumMod val="85000"/>
                  </a:schemeClr>
                </a:solidFill>
                <a:latin typeface="Abadi"/>
              </a:rPr>
              <a:t>AND</a:t>
            </a:r>
            <a:r>
              <a:rPr lang="en-US" sz="2200" dirty="0">
                <a:solidFill>
                  <a:schemeClr val="tx1">
                    <a:lumMod val="85000"/>
                  </a:schemeClr>
                </a:solidFill>
                <a:latin typeface="Abadi"/>
              </a:rPr>
              <a:t>, and </a:t>
            </a:r>
            <a:r>
              <a:rPr lang="en-US" sz="2200" b="1" dirty="0">
                <a:solidFill>
                  <a:schemeClr val="tx1">
                    <a:lumMod val="85000"/>
                  </a:schemeClr>
                </a:solidFill>
                <a:latin typeface="Abadi"/>
              </a:rPr>
              <a:t>BETWEEN</a:t>
            </a:r>
            <a:r>
              <a:rPr lang="en-US" sz="2200" dirty="0">
                <a:solidFill>
                  <a:schemeClr val="tx1">
                    <a:lumMod val="8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053470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347481" y="1337169"/>
            <a:ext cx="10279090" cy="5111392"/>
          </a:xfrm>
        </p:spPr>
        <p:txBody>
          <a:bodyPr>
            <a:noAutofit/>
          </a:bodyPr>
          <a:lstStyle/>
          <a:p>
            <a:pPr marL="342900" indent="-342900" algn="l">
              <a:lnSpc>
                <a:spcPct val="100000"/>
              </a:lnSpc>
              <a:spcBef>
                <a:spcPts val="600"/>
              </a:spcBef>
              <a:buFont typeface="Arial" panose="020B0604020202020204" pitchFamily="34" charset="0"/>
              <a:buChar char="•"/>
            </a:pPr>
            <a:r>
              <a:rPr lang="en-US" sz="2000" b="1" dirty="0">
                <a:solidFill>
                  <a:schemeClr val="tx1">
                    <a:lumMod val="85000"/>
                  </a:schemeClr>
                </a:solidFill>
                <a:latin typeface="Abadi" panose="020B0604020104020204" pitchFamily="34" charset="0"/>
              </a:rPr>
              <a:t>Summary of methodologies</a:t>
            </a:r>
          </a:p>
          <a:p>
            <a:pPr lvl="1" algn="l">
              <a:lnSpc>
                <a:spcPct val="100000"/>
              </a:lnSpc>
              <a:spcBef>
                <a:spcPts val="600"/>
              </a:spcBef>
            </a:pPr>
            <a:r>
              <a:rPr lang="en-US" sz="1800" dirty="0">
                <a:solidFill>
                  <a:schemeClr val="tx1">
                    <a:lumMod val="85000"/>
                  </a:schemeClr>
                </a:solidFill>
                <a:latin typeface="Abadi" panose="020B0604020104020204" pitchFamily="34" charset="0"/>
              </a:rPr>
              <a:t>- Data Collection through API</a:t>
            </a:r>
          </a:p>
          <a:p>
            <a:pPr lvl="1" algn="l">
              <a:lnSpc>
                <a:spcPct val="100000"/>
              </a:lnSpc>
              <a:spcBef>
                <a:spcPts val="600"/>
              </a:spcBef>
            </a:pPr>
            <a:r>
              <a:rPr lang="en-US" sz="1800" dirty="0">
                <a:solidFill>
                  <a:schemeClr val="tx1">
                    <a:lumMod val="85000"/>
                  </a:schemeClr>
                </a:solidFill>
                <a:latin typeface="Abadi" panose="020B0604020104020204" pitchFamily="34" charset="0"/>
              </a:rPr>
              <a:t>- Data Collection with Web Scraping</a:t>
            </a:r>
          </a:p>
          <a:p>
            <a:pPr lvl="1" algn="l">
              <a:lnSpc>
                <a:spcPct val="100000"/>
              </a:lnSpc>
              <a:spcBef>
                <a:spcPts val="600"/>
              </a:spcBef>
            </a:pPr>
            <a:r>
              <a:rPr lang="en-US" sz="1800" dirty="0">
                <a:solidFill>
                  <a:schemeClr val="tx1">
                    <a:lumMod val="85000"/>
                  </a:schemeClr>
                </a:solidFill>
                <a:latin typeface="Abadi" panose="020B0604020104020204" pitchFamily="34" charset="0"/>
              </a:rPr>
              <a:t>- Data Wrangling</a:t>
            </a:r>
          </a:p>
          <a:p>
            <a:pPr lvl="1" algn="l">
              <a:lnSpc>
                <a:spcPct val="100000"/>
              </a:lnSpc>
              <a:spcBef>
                <a:spcPts val="600"/>
              </a:spcBef>
            </a:pPr>
            <a:r>
              <a:rPr lang="en-US" sz="1800" dirty="0">
                <a:solidFill>
                  <a:schemeClr val="tx1">
                    <a:lumMod val="85000"/>
                  </a:schemeClr>
                </a:solidFill>
                <a:latin typeface="Abadi" panose="020B0604020104020204" pitchFamily="34" charset="0"/>
              </a:rPr>
              <a:t>- Exploratory Data Analysis with SQL</a:t>
            </a:r>
          </a:p>
          <a:p>
            <a:pPr lvl="1" algn="l">
              <a:lnSpc>
                <a:spcPct val="100000"/>
              </a:lnSpc>
              <a:spcBef>
                <a:spcPts val="600"/>
              </a:spcBef>
            </a:pPr>
            <a:r>
              <a:rPr lang="en-US" sz="1800" dirty="0">
                <a:solidFill>
                  <a:schemeClr val="tx1">
                    <a:lumMod val="85000"/>
                  </a:schemeClr>
                </a:solidFill>
                <a:latin typeface="Abadi" panose="020B0604020104020204" pitchFamily="34" charset="0"/>
              </a:rPr>
              <a:t>- Exploratory Data Analysis with Data Visualization</a:t>
            </a:r>
          </a:p>
          <a:p>
            <a:pPr lvl="1" algn="l">
              <a:lnSpc>
                <a:spcPct val="100000"/>
              </a:lnSpc>
              <a:spcBef>
                <a:spcPts val="600"/>
              </a:spcBef>
            </a:pPr>
            <a:r>
              <a:rPr lang="en-US" sz="1800" dirty="0">
                <a:solidFill>
                  <a:schemeClr val="tx1">
                    <a:lumMod val="85000"/>
                  </a:schemeClr>
                </a:solidFill>
                <a:latin typeface="Abadi" panose="020B0604020104020204" pitchFamily="34" charset="0"/>
              </a:rPr>
              <a:t>- Interactive Visual Analytics with Folium</a:t>
            </a:r>
          </a:p>
          <a:p>
            <a:pPr lvl="1" algn="l">
              <a:lnSpc>
                <a:spcPct val="100000"/>
              </a:lnSpc>
              <a:spcBef>
                <a:spcPts val="600"/>
              </a:spcBef>
            </a:pPr>
            <a:r>
              <a:rPr lang="en-US" sz="1800" dirty="0">
                <a:solidFill>
                  <a:schemeClr val="tx1">
                    <a:lumMod val="85000"/>
                  </a:schemeClr>
                </a:solidFill>
                <a:latin typeface="Abadi" panose="020B0604020104020204" pitchFamily="34" charset="0"/>
              </a:rPr>
              <a:t>- Machine Learning Prediction</a:t>
            </a:r>
          </a:p>
          <a:p>
            <a:pPr marL="342900" indent="-342900" algn="l">
              <a:lnSpc>
                <a:spcPct val="100000"/>
              </a:lnSpc>
              <a:spcBef>
                <a:spcPts val="600"/>
              </a:spcBef>
              <a:buFont typeface="Arial" panose="020B0604020202020204" pitchFamily="34" charset="0"/>
              <a:buChar char="•"/>
            </a:pPr>
            <a:r>
              <a:rPr lang="en-US" sz="2000" b="1" dirty="0">
                <a:solidFill>
                  <a:schemeClr val="tx1">
                    <a:lumMod val="85000"/>
                  </a:schemeClr>
                </a:solidFill>
                <a:latin typeface="Abadi" panose="020B0604020104020204" pitchFamily="34" charset="0"/>
              </a:rPr>
              <a:t>Summary of all results</a:t>
            </a:r>
          </a:p>
          <a:p>
            <a:pPr lvl="1" algn="l">
              <a:lnSpc>
                <a:spcPct val="100000"/>
              </a:lnSpc>
              <a:spcBef>
                <a:spcPts val="600"/>
              </a:spcBef>
            </a:pPr>
            <a:r>
              <a:rPr lang="en-US" sz="1800" dirty="0">
                <a:solidFill>
                  <a:schemeClr val="tx1">
                    <a:lumMod val="85000"/>
                  </a:schemeClr>
                </a:solidFill>
                <a:latin typeface="Abadi" panose="020B0604020104020204" pitchFamily="34" charset="0"/>
              </a:rPr>
              <a:t>- Exploratory Data Analysis result</a:t>
            </a:r>
          </a:p>
          <a:p>
            <a:pPr lvl="1" algn="l">
              <a:lnSpc>
                <a:spcPct val="100000"/>
              </a:lnSpc>
              <a:spcBef>
                <a:spcPts val="600"/>
              </a:spcBef>
            </a:pPr>
            <a:r>
              <a:rPr lang="en-US" sz="1800" dirty="0">
                <a:solidFill>
                  <a:schemeClr val="tx1">
                    <a:lumMod val="85000"/>
                  </a:schemeClr>
                </a:solidFill>
                <a:latin typeface="Abadi" panose="020B0604020104020204" pitchFamily="34" charset="0"/>
              </a:rPr>
              <a:t>- Interactive analytics in screenshots</a:t>
            </a:r>
          </a:p>
          <a:p>
            <a:pPr lvl="1" algn="l">
              <a:lnSpc>
                <a:spcPct val="100000"/>
              </a:lnSpc>
              <a:spcBef>
                <a:spcPts val="600"/>
              </a:spcBef>
            </a:pPr>
            <a:r>
              <a:rPr lang="en-US" sz="1800" dirty="0">
                <a:solidFill>
                  <a:schemeClr val="tx1">
                    <a:lumMod val="85000"/>
                  </a:schemeClr>
                </a:solidFill>
                <a:latin typeface="Abadi" panose="020B0604020104020204" pitchFamily="34" charset="0"/>
              </a:rPr>
              <a:t>- Predictive Analytics result</a:t>
            </a:r>
          </a:p>
        </p:txBody>
      </p:sp>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4" y="191429"/>
            <a:ext cx="6078306" cy="898274"/>
          </a:xfrm>
        </p:spPr>
        <p:txBody>
          <a:bodyPr/>
          <a:lstStyle/>
          <a:p>
            <a:r>
              <a:rPr lang="en-US" dirty="0"/>
              <a:t>Executive Summary</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16988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099708" y="191429"/>
            <a:ext cx="9992581" cy="1412782"/>
          </a:xfrm>
        </p:spPr>
        <p:txBody>
          <a:bodyPr>
            <a:normAutofit fontScale="90000"/>
          </a:bodyPr>
          <a:lstStyle/>
          <a:p>
            <a:r>
              <a:rPr lang="en-US" dirty="0"/>
              <a:t>Rank Landing Outcomes (2010-06-04 - 2017-03-20)</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173740" y="1589829"/>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DECECB49-9E89-1C25-E0AF-2B4A5F6E49EC}"/>
              </a:ext>
            </a:extLst>
          </p:cNvPr>
          <p:cNvPicPr>
            <a:picLocks noChangeAspect="1"/>
          </p:cNvPicPr>
          <p:nvPr/>
        </p:nvPicPr>
        <p:blipFill>
          <a:blip r:embed="rId2"/>
          <a:stretch>
            <a:fillRect/>
          </a:stretch>
        </p:blipFill>
        <p:spPr>
          <a:xfrm>
            <a:off x="5749061" y="2022497"/>
            <a:ext cx="6124575" cy="4295775"/>
          </a:xfrm>
          <a:prstGeom prst="rect">
            <a:avLst/>
          </a:prstGeom>
        </p:spPr>
      </p:pic>
      <p:sp>
        <p:nvSpPr>
          <p:cNvPr id="4" name="Content Placeholder 4">
            <a:extLst>
              <a:ext uri="{FF2B5EF4-FFF2-40B4-BE49-F238E27FC236}">
                <a16:creationId xmlns:a16="http://schemas.microsoft.com/office/drawing/2014/main" id="{F29FD05B-F8E0-92C8-8624-AB2A1C9651C5}"/>
              </a:ext>
            </a:extLst>
          </p:cNvPr>
          <p:cNvSpPr txBox="1">
            <a:spLocks/>
          </p:cNvSpPr>
          <p:nvPr/>
        </p:nvSpPr>
        <p:spPr>
          <a:xfrm>
            <a:off x="173740" y="2362923"/>
            <a:ext cx="5344744" cy="361492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Tree>
    <p:extLst>
      <p:ext uri="{BB962C8B-B14F-4D97-AF65-F5344CB8AC3E}">
        <p14:creationId xmlns:p14="http://schemas.microsoft.com/office/powerpoint/2010/main" val="2939479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1860884"/>
            <a:ext cx="4538124" cy="970450"/>
          </a:xfrm>
        </p:spPr>
        <p:txBody>
          <a:bodyPr anchor="b">
            <a:normAutofit/>
          </a:bodyPr>
          <a:lstStyle/>
          <a:p>
            <a:pPr algn="l"/>
            <a:r>
              <a:rPr lang="en-US" sz="4000" dirty="0"/>
              <a:t>Section 3</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2943774"/>
            <a:ext cx="4120433" cy="2783258"/>
          </a:xfrm>
        </p:spPr>
        <p:txBody>
          <a:bodyPr anchor="t">
            <a:noAutofit/>
          </a:bodyPr>
          <a:lstStyle/>
          <a:p>
            <a:pPr marL="36900" indent="0">
              <a:buNone/>
            </a:pPr>
            <a:r>
              <a:rPr lang="en-US" sz="5400" b="1" dirty="0"/>
              <a:t>Launch Sites Proximities Analysis</a:t>
            </a:r>
          </a:p>
        </p:txBody>
      </p:sp>
    </p:spTree>
    <p:extLst>
      <p:ext uri="{BB962C8B-B14F-4D97-AF65-F5344CB8AC3E}">
        <p14:creationId xmlns:p14="http://schemas.microsoft.com/office/powerpoint/2010/main" val="1374203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3" y="191429"/>
            <a:ext cx="10217169" cy="898274"/>
          </a:xfrm>
        </p:spPr>
        <p:txBody>
          <a:bodyPr>
            <a:normAutofit/>
          </a:bodyPr>
          <a:lstStyle/>
          <a:p>
            <a:r>
              <a:rPr lang="en-US" dirty="0"/>
              <a:t>Launch Sites Global Map Markers</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pic>
        <p:nvPicPr>
          <p:cNvPr id="3" name="Content Placeholder 5">
            <a:extLst>
              <a:ext uri="{FF2B5EF4-FFF2-40B4-BE49-F238E27FC236}">
                <a16:creationId xmlns:a16="http://schemas.microsoft.com/office/drawing/2014/main" id="{415A8360-07FB-04D6-4C45-C99C388DC4AD}"/>
              </a:ext>
            </a:extLst>
          </p:cNvPr>
          <p:cNvPicPr>
            <a:picLocks noChangeAspect="1"/>
          </p:cNvPicPr>
          <p:nvPr/>
        </p:nvPicPr>
        <p:blipFill>
          <a:blip r:embed="rId2"/>
          <a:stretch>
            <a:fillRect/>
          </a:stretch>
        </p:blipFill>
        <p:spPr>
          <a:xfrm>
            <a:off x="838200" y="1613338"/>
            <a:ext cx="10515600" cy="4717035"/>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226827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4" y="191429"/>
            <a:ext cx="9527359" cy="898274"/>
          </a:xfrm>
        </p:spPr>
        <p:txBody>
          <a:bodyPr>
            <a:normAutofit/>
          </a:bodyPr>
          <a:lstStyle/>
          <a:p>
            <a:r>
              <a:rPr lang="en-US" dirty="0"/>
              <a:t>Launch Sites with Color Labels</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pic>
        <p:nvPicPr>
          <p:cNvPr id="3" name="Content Placeholder 3">
            <a:extLst>
              <a:ext uri="{FF2B5EF4-FFF2-40B4-BE49-F238E27FC236}">
                <a16:creationId xmlns:a16="http://schemas.microsoft.com/office/drawing/2014/main" id="{9AFF0DCF-1173-AC10-3ECE-DE27BF6B258F}"/>
              </a:ext>
            </a:extLst>
          </p:cNvPr>
          <p:cNvPicPr>
            <a:picLocks noChangeAspect="1"/>
          </p:cNvPicPr>
          <p:nvPr/>
        </p:nvPicPr>
        <p:blipFill>
          <a:blip r:embed="rId2"/>
          <a:stretch>
            <a:fillRect/>
          </a:stretch>
        </p:blipFill>
        <p:spPr>
          <a:xfrm>
            <a:off x="752019" y="1494103"/>
            <a:ext cx="10687962" cy="4772101"/>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576101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3" y="191429"/>
            <a:ext cx="10810728" cy="898274"/>
          </a:xfrm>
        </p:spPr>
        <p:txBody>
          <a:bodyPr>
            <a:normAutofit/>
          </a:bodyPr>
          <a:lstStyle/>
          <a:p>
            <a:r>
              <a:rPr lang="en-US" dirty="0"/>
              <a:t>Launch Sites distance to Landmarks</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pic>
        <p:nvPicPr>
          <p:cNvPr id="3" name="Content Placeholder 3">
            <a:extLst>
              <a:ext uri="{FF2B5EF4-FFF2-40B4-BE49-F238E27FC236}">
                <a16:creationId xmlns:a16="http://schemas.microsoft.com/office/drawing/2014/main" id="{8A3BD903-BD34-A7ED-5469-61BABB1BA7B7}"/>
              </a:ext>
            </a:extLst>
          </p:cNvPr>
          <p:cNvPicPr>
            <a:picLocks noChangeAspect="1"/>
          </p:cNvPicPr>
          <p:nvPr/>
        </p:nvPicPr>
        <p:blipFill>
          <a:blip r:embed="rId2"/>
          <a:stretch>
            <a:fillRect/>
          </a:stretch>
        </p:blipFill>
        <p:spPr>
          <a:xfrm>
            <a:off x="930431" y="1394402"/>
            <a:ext cx="10092431" cy="5064893"/>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025608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1860884"/>
            <a:ext cx="4538124" cy="970450"/>
          </a:xfrm>
        </p:spPr>
        <p:txBody>
          <a:bodyPr anchor="b">
            <a:normAutofit/>
          </a:bodyPr>
          <a:lstStyle/>
          <a:p>
            <a:pPr algn="l"/>
            <a:r>
              <a:rPr lang="en-US" sz="4000" dirty="0"/>
              <a:t>Section 4</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2943774"/>
            <a:ext cx="4120433" cy="2783258"/>
          </a:xfrm>
        </p:spPr>
        <p:txBody>
          <a:bodyPr anchor="t">
            <a:noAutofit/>
          </a:bodyPr>
          <a:lstStyle/>
          <a:p>
            <a:pPr marL="36900" indent="0">
              <a:buNone/>
            </a:pPr>
            <a:r>
              <a:rPr lang="en-US" sz="5400" b="1" dirty="0"/>
              <a:t>Dashboard with </a:t>
            </a:r>
            <a:r>
              <a:rPr lang="en-US" sz="5400" b="1" dirty="0" err="1"/>
              <a:t>Plotly</a:t>
            </a:r>
            <a:r>
              <a:rPr lang="en-US" sz="5400" b="1" dirty="0"/>
              <a:t> Dash</a:t>
            </a:r>
          </a:p>
        </p:txBody>
      </p:sp>
    </p:spTree>
    <p:extLst>
      <p:ext uri="{BB962C8B-B14F-4D97-AF65-F5344CB8AC3E}">
        <p14:creationId xmlns:p14="http://schemas.microsoft.com/office/powerpoint/2010/main" val="2624512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088966" y="640566"/>
            <a:ext cx="10361548" cy="898274"/>
          </a:xfrm>
        </p:spPr>
        <p:txBody>
          <a:bodyPr>
            <a:normAutofit fontScale="90000"/>
          </a:bodyPr>
          <a:lstStyle/>
          <a:p>
            <a:r>
              <a:rPr lang="en-US" dirty="0"/>
              <a:t>Success Percentage Achieved by each Launch Site</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173740" y="1524458"/>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pic>
        <p:nvPicPr>
          <p:cNvPr id="3" name="Content Placeholder 3">
            <a:extLst>
              <a:ext uri="{FF2B5EF4-FFF2-40B4-BE49-F238E27FC236}">
                <a16:creationId xmlns:a16="http://schemas.microsoft.com/office/drawing/2014/main" id="{D47CDCB1-A061-6875-0402-7EEE99356320}"/>
              </a:ext>
            </a:extLst>
          </p:cNvPr>
          <p:cNvPicPr>
            <a:picLocks noChangeAspect="1"/>
          </p:cNvPicPr>
          <p:nvPr/>
        </p:nvPicPr>
        <p:blipFill>
          <a:blip r:embed="rId2"/>
          <a:stretch>
            <a:fillRect/>
          </a:stretch>
        </p:blipFill>
        <p:spPr>
          <a:xfrm>
            <a:off x="752018" y="1791175"/>
            <a:ext cx="10687962" cy="4772101"/>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4068636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385835" y="681037"/>
            <a:ext cx="11420327" cy="898274"/>
          </a:xfrm>
        </p:spPr>
        <p:txBody>
          <a:bodyPr>
            <a:normAutofit fontScale="90000"/>
          </a:bodyPr>
          <a:lstStyle/>
          <a:p>
            <a:r>
              <a:rPr lang="en-US" dirty="0"/>
              <a:t>Launch Site with the Highest </a:t>
            </a:r>
            <a:br>
              <a:rPr lang="en-US" dirty="0"/>
            </a:br>
            <a:r>
              <a:rPr lang="en-US" dirty="0"/>
              <a:t>Launch Success Ratio</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173740" y="1695277"/>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pic>
        <p:nvPicPr>
          <p:cNvPr id="3" name="Content Placeholder 3">
            <a:extLst>
              <a:ext uri="{FF2B5EF4-FFF2-40B4-BE49-F238E27FC236}">
                <a16:creationId xmlns:a16="http://schemas.microsoft.com/office/drawing/2014/main" id="{7B90C839-1065-6694-2F47-D9EC86C7D10F}"/>
              </a:ext>
            </a:extLst>
          </p:cNvPr>
          <p:cNvPicPr>
            <a:picLocks noChangeAspect="1"/>
          </p:cNvPicPr>
          <p:nvPr/>
        </p:nvPicPr>
        <p:blipFill>
          <a:blip r:embed="rId2"/>
          <a:stretch>
            <a:fillRect/>
          </a:stretch>
        </p:blipFill>
        <p:spPr>
          <a:xfrm>
            <a:off x="2200606" y="2012644"/>
            <a:ext cx="7790783" cy="4440746"/>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015396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0" y="367893"/>
            <a:ext cx="11844518" cy="898274"/>
          </a:xfrm>
        </p:spPr>
        <p:txBody>
          <a:bodyPr>
            <a:noAutofit/>
          </a:bodyPr>
          <a:lstStyle/>
          <a:p>
            <a:r>
              <a:rPr lang="en-US" sz="3600" dirty="0"/>
              <a:t>Scatter plot of Payload vs Launch Outcome for all sites, with different payload selected in the range slider</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173740" y="1251785"/>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pic>
        <p:nvPicPr>
          <p:cNvPr id="3" name="Content Placeholder 3" descr="Graphical user interface, application&#10;&#10;Description automatically generated">
            <a:extLst>
              <a:ext uri="{FF2B5EF4-FFF2-40B4-BE49-F238E27FC236}">
                <a16:creationId xmlns:a16="http://schemas.microsoft.com/office/drawing/2014/main" id="{F4EE9FB8-A8A5-A1C4-EAE7-926EF12A267E}"/>
              </a:ext>
            </a:extLst>
          </p:cNvPr>
          <p:cNvPicPr>
            <a:picLocks noChangeAspect="1"/>
          </p:cNvPicPr>
          <p:nvPr/>
        </p:nvPicPr>
        <p:blipFill>
          <a:blip r:embed="rId2"/>
          <a:stretch>
            <a:fillRect/>
          </a:stretch>
        </p:blipFill>
        <p:spPr>
          <a:xfrm>
            <a:off x="838200" y="2191367"/>
            <a:ext cx="10515599" cy="3785614"/>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981582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1860884"/>
            <a:ext cx="4538124" cy="970450"/>
          </a:xfrm>
        </p:spPr>
        <p:txBody>
          <a:bodyPr anchor="b">
            <a:normAutofit/>
          </a:bodyPr>
          <a:lstStyle/>
          <a:p>
            <a:pPr algn="l"/>
            <a:r>
              <a:rPr lang="en-US" sz="4000" dirty="0"/>
              <a:t>Section 5</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2943774"/>
            <a:ext cx="4120433" cy="2783258"/>
          </a:xfrm>
        </p:spPr>
        <p:txBody>
          <a:bodyPr anchor="t">
            <a:noAutofit/>
          </a:bodyPr>
          <a:lstStyle/>
          <a:p>
            <a:pPr marL="36900" indent="0">
              <a:buNone/>
            </a:pPr>
            <a:r>
              <a:rPr lang="en-US" sz="5400" b="1" dirty="0"/>
              <a:t>Predictive Analysis</a:t>
            </a:r>
          </a:p>
        </p:txBody>
      </p:sp>
    </p:spTree>
    <p:extLst>
      <p:ext uri="{BB962C8B-B14F-4D97-AF65-F5344CB8AC3E}">
        <p14:creationId xmlns:p14="http://schemas.microsoft.com/office/powerpoint/2010/main" val="1049421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347480" y="1337169"/>
            <a:ext cx="11637373" cy="5111392"/>
          </a:xfrm>
        </p:spPr>
        <p:txBody>
          <a:bodyPr>
            <a:noAutofit/>
          </a:bodyPr>
          <a:lstStyle/>
          <a:p>
            <a:pPr marL="342900" indent="-342900" algn="l">
              <a:spcBef>
                <a:spcPts val="1400"/>
              </a:spcBef>
              <a:buFont typeface="Arial" panose="020B0604020202020204" pitchFamily="34" charset="0"/>
              <a:buChar char="•"/>
            </a:pPr>
            <a:r>
              <a:rPr lang="en-US" sz="2200" b="1" dirty="0">
                <a:solidFill>
                  <a:schemeClr val="tx1">
                    <a:lumMod val="8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tx1">
                    <a:lumMod val="8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The project aims to create a machine learning pipeline to predict if the first stage will land successfully.</a:t>
            </a:r>
          </a:p>
          <a:p>
            <a:pPr marL="342900" indent="-342900" algn="l">
              <a:spcBef>
                <a:spcPts val="1400"/>
              </a:spcBef>
              <a:buFont typeface="Arial" panose="020B0604020202020204" pitchFamily="34" charset="0"/>
              <a:buChar char="•"/>
            </a:pPr>
            <a:r>
              <a:rPr lang="en-US" sz="2000" b="1" dirty="0">
                <a:solidFill>
                  <a:schemeClr val="tx1">
                    <a:lumMod val="85000"/>
                  </a:schemeClr>
                </a:solidFill>
                <a:latin typeface="Abadi" panose="020B0604020104020204" pitchFamily="34" charset="0"/>
              </a:rPr>
              <a:t>Problems you want to find answers</a:t>
            </a:r>
          </a:p>
          <a:p>
            <a:pPr lvl="1" algn="l">
              <a:spcBef>
                <a:spcPts val="1400"/>
              </a:spcBef>
            </a:pPr>
            <a:r>
              <a:rPr lang="en-US" sz="1800" dirty="0">
                <a:solidFill>
                  <a:schemeClr val="tx1">
                    <a:lumMod val="85000"/>
                  </a:schemeClr>
                </a:solidFill>
                <a:latin typeface="Abadi" panose="020B0604020104020204" pitchFamily="34" charset="0"/>
              </a:rPr>
              <a:t>What factors determine if the rocket will land successfully?</a:t>
            </a:r>
          </a:p>
          <a:p>
            <a:pPr lvl="1" algn="l">
              <a:spcBef>
                <a:spcPts val="1400"/>
              </a:spcBef>
            </a:pPr>
            <a:r>
              <a:rPr lang="en-US" sz="1800" dirty="0">
                <a:solidFill>
                  <a:schemeClr val="tx1">
                    <a:lumMod val="85000"/>
                  </a:schemeClr>
                </a:solidFill>
                <a:latin typeface="Abadi" panose="020B0604020104020204" pitchFamily="34" charset="0"/>
              </a:rPr>
              <a:t>The interaction amongst various features that determine the success rate of a successful landing.</a:t>
            </a:r>
          </a:p>
          <a:p>
            <a:pPr lvl="1" algn="l">
              <a:spcBef>
                <a:spcPts val="1400"/>
              </a:spcBef>
            </a:pPr>
            <a:r>
              <a:rPr lang="en-US" sz="1800" dirty="0">
                <a:solidFill>
                  <a:schemeClr val="tx1">
                    <a:lumMod val="85000"/>
                  </a:schemeClr>
                </a:solidFill>
                <a:latin typeface="Abadi" panose="020B0604020104020204" pitchFamily="34" charset="0"/>
              </a:rPr>
              <a:t>What operating conditions needs to be in place to ensure a successful landing program.</a:t>
            </a:r>
          </a:p>
        </p:txBody>
      </p:sp>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4" y="191429"/>
            <a:ext cx="4490138" cy="898274"/>
          </a:xfrm>
        </p:spPr>
        <p:txBody>
          <a:bodyPr/>
          <a:lstStyle/>
          <a:p>
            <a:r>
              <a:rPr lang="en-US" dirty="0"/>
              <a:t>Introduction</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4726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3" y="191429"/>
            <a:ext cx="7329591" cy="898274"/>
          </a:xfrm>
        </p:spPr>
        <p:txBody>
          <a:bodyPr>
            <a:normAutofit/>
          </a:bodyPr>
          <a:lstStyle/>
          <a:p>
            <a:r>
              <a:rPr lang="en-US" dirty="0"/>
              <a:t>Classification Accuracy</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sp>
        <p:nvSpPr>
          <p:cNvPr id="3" name="Content Placeholder 4">
            <a:extLst>
              <a:ext uri="{FF2B5EF4-FFF2-40B4-BE49-F238E27FC236}">
                <a16:creationId xmlns:a16="http://schemas.microsoft.com/office/drawing/2014/main" id="{AD714052-F6FE-CEBC-2614-75B17092AAB1}"/>
              </a:ext>
            </a:extLst>
          </p:cNvPr>
          <p:cNvSpPr txBox="1">
            <a:spLocks/>
          </p:cNvSpPr>
          <p:nvPr/>
        </p:nvSpPr>
        <p:spPr>
          <a:xfrm>
            <a:off x="681170" y="1404969"/>
            <a:ext cx="10644556" cy="164592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spcBef>
                <a:spcPts val="1400"/>
              </a:spcBef>
            </a:pPr>
            <a:r>
              <a:rPr lang="en-US" sz="220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4" name="Picture 3">
            <a:extLst>
              <a:ext uri="{FF2B5EF4-FFF2-40B4-BE49-F238E27FC236}">
                <a16:creationId xmlns:a16="http://schemas.microsoft.com/office/drawing/2014/main" id="{6720D96D-7985-56BC-2838-9DECBB51B140}"/>
              </a:ext>
            </a:extLst>
          </p:cNvPr>
          <p:cNvPicPr>
            <a:picLocks noChangeAspect="1"/>
          </p:cNvPicPr>
          <p:nvPr/>
        </p:nvPicPr>
        <p:blipFill>
          <a:blip r:embed="rId2"/>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3701035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4" y="191429"/>
            <a:ext cx="6010118" cy="898274"/>
          </a:xfrm>
        </p:spPr>
        <p:txBody>
          <a:bodyPr>
            <a:normAutofit/>
          </a:bodyPr>
          <a:lstStyle/>
          <a:p>
            <a:r>
              <a:rPr lang="en-US" dirty="0"/>
              <a:t>Confusion Matrix</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sp>
        <p:nvSpPr>
          <p:cNvPr id="3" name="Content Placeholder 4">
            <a:extLst>
              <a:ext uri="{FF2B5EF4-FFF2-40B4-BE49-F238E27FC236}">
                <a16:creationId xmlns:a16="http://schemas.microsoft.com/office/drawing/2014/main" id="{B022F8D4-FB46-1AB6-4305-8BE6475D59D6}"/>
              </a:ext>
            </a:extLst>
          </p:cNvPr>
          <p:cNvSpPr txBox="1">
            <a:spLocks/>
          </p:cNvSpPr>
          <p:nvPr/>
        </p:nvSpPr>
        <p:spPr>
          <a:xfrm>
            <a:off x="347481" y="1987977"/>
            <a:ext cx="3898242" cy="3811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00000"/>
              </a:lnSpc>
              <a:spcBef>
                <a:spcPts val="1400"/>
              </a:spcBef>
            </a:pPr>
            <a:r>
              <a:rPr lang="en-US" sz="2200" dirty="0">
                <a:solidFill>
                  <a:schemeClr val="tx1">
                    <a:lumMod val="8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pic>
        <p:nvPicPr>
          <p:cNvPr id="4" name="Picture 3">
            <a:extLst>
              <a:ext uri="{FF2B5EF4-FFF2-40B4-BE49-F238E27FC236}">
                <a16:creationId xmlns:a16="http://schemas.microsoft.com/office/drawing/2014/main" id="{E7A25775-ADF6-F749-4101-4926D7481F6E}"/>
              </a:ext>
            </a:extLst>
          </p:cNvPr>
          <p:cNvPicPr>
            <a:picLocks noChangeAspect="1"/>
          </p:cNvPicPr>
          <p:nvPr/>
        </p:nvPicPr>
        <p:blipFill>
          <a:blip r:embed="rId2"/>
          <a:stretch>
            <a:fillRect/>
          </a:stretch>
        </p:blipFill>
        <p:spPr>
          <a:xfrm>
            <a:off x="4812983" y="1392909"/>
            <a:ext cx="6914663" cy="5001724"/>
          </a:xfrm>
          <a:prstGeom prst="rect">
            <a:avLst/>
          </a:prstGeom>
        </p:spPr>
      </p:pic>
    </p:spTree>
    <p:extLst>
      <p:ext uri="{BB962C8B-B14F-4D97-AF65-F5344CB8AC3E}">
        <p14:creationId xmlns:p14="http://schemas.microsoft.com/office/powerpoint/2010/main" val="2576489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864622" y="191429"/>
            <a:ext cx="6010118" cy="898274"/>
          </a:xfrm>
        </p:spPr>
        <p:txBody>
          <a:bodyPr>
            <a:normAutofit/>
          </a:bodyPr>
          <a:lstStyle/>
          <a:p>
            <a:r>
              <a:rPr lang="en-US" dirty="0"/>
              <a:t>Conclusion</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sp>
        <p:nvSpPr>
          <p:cNvPr id="3" name="Content Placeholder 3">
            <a:extLst>
              <a:ext uri="{FF2B5EF4-FFF2-40B4-BE49-F238E27FC236}">
                <a16:creationId xmlns:a16="http://schemas.microsoft.com/office/drawing/2014/main" id="{CEFC4136-E160-17C7-3902-A49B8617970D}"/>
              </a:ext>
            </a:extLst>
          </p:cNvPr>
          <p:cNvSpPr txBox="1">
            <a:spLocks/>
          </p:cNvSpPr>
          <p:nvPr/>
        </p:nvSpPr>
        <p:spPr>
          <a:xfrm>
            <a:off x="770011" y="1507254"/>
            <a:ext cx="10515600" cy="451832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nSpc>
                <a:spcPct val="100000"/>
              </a:lnSpc>
              <a:spcBef>
                <a:spcPts val="1400"/>
              </a:spcBef>
              <a:buFont typeface="Wingdings 2" charset="2"/>
              <a:buNone/>
            </a:pPr>
            <a:r>
              <a:rPr lang="en-US" sz="2200" dirty="0">
                <a:solidFill>
                  <a:schemeClr val="tx1">
                    <a:lumMod val="85000"/>
                  </a:schemeClr>
                </a:solidFill>
                <a:latin typeface="Abadi" panose="020B0604020104020204" pitchFamily="34" charset="0"/>
              </a:rPr>
              <a:t>We can conclude that:</a:t>
            </a:r>
          </a:p>
          <a:p>
            <a:pPr>
              <a:lnSpc>
                <a:spcPct val="100000"/>
              </a:lnSpc>
              <a:spcBef>
                <a:spcPts val="1400"/>
              </a:spcBef>
            </a:pPr>
            <a:r>
              <a:rPr lang="en-US" sz="2200" dirty="0">
                <a:solidFill>
                  <a:schemeClr val="tx1">
                    <a:lumMod val="8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tx1">
                    <a:lumMod val="85000"/>
                  </a:schemeClr>
                </a:solidFill>
                <a:latin typeface="Abadi" panose="020B0604020104020204" pitchFamily="34" charset="0"/>
              </a:rPr>
              <a:t>Launch success rate started to increase in 2013 till 2020.</a:t>
            </a:r>
          </a:p>
          <a:p>
            <a:pPr>
              <a:lnSpc>
                <a:spcPct val="100000"/>
              </a:lnSpc>
              <a:spcBef>
                <a:spcPts val="1400"/>
              </a:spcBef>
            </a:pPr>
            <a:r>
              <a:rPr lang="en-US" sz="2200" dirty="0">
                <a:solidFill>
                  <a:schemeClr val="tx1">
                    <a:lumMod val="8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tx1">
                    <a:lumMod val="8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tx1">
                    <a:lumMod val="85000"/>
                  </a:schemeClr>
                </a:solidFill>
                <a:latin typeface="Abadi" panose="020B0604020104020204" pitchFamily="34" charset="0"/>
              </a:rPr>
              <a:t>The Decision tree classifier is the best machine learning algorithm for this task</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45591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229541" y="2881093"/>
            <a:ext cx="4100418" cy="1110196"/>
          </a:xfrm>
        </p:spPr>
        <p:txBody>
          <a:bodyPr>
            <a:noAutofit/>
          </a:bodyPr>
          <a:lstStyle/>
          <a:p>
            <a:pPr algn="l"/>
            <a:r>
              <a:rPr lang="en-US" sz="6000" b="1" dirty="0"/>
              <a:t>Thank You!</a:t>
            </a:r>
          </a:p>
        </p:txBody>
      </p:sp>
    </p:spTree>
    <p:extLst>
      <p:ext uri="{BB962C8B-B14F-4D97-AF65-F5344CB8AC3E}">
        <p14:creationId xmlns:p14="http://schemas.microsoft.com/office/powerpoint/2010/main" val="2533510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1860884"/>
            <a:ext cx="4538124" cy="970450"/>
          </a:xfrm>
        </p:spPr>
        <p:txBody>
          <a:bodyPr anchor="b">
            <a:normAutofit/>
          </a:bodyPr>
          <a:lstStyle/>
          <a:p>
            <a:pPr algn="l"/>
            <a:r>
              <a:rPr lang="en-US" sz="4000" dirty="0"/>
              <a:t>Section 1</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2943774"/>
            <a:ext cx="4120433" cy="970451"/>
          </a:xfrm>
        </p:spPr>
        <p:txBody>
          <a:bodyPr anchor="t">
            <a:noAutofit/>
          </a:bodyPr>
          <a:lstStyle/>
          <a:p>
            <a:pPr marL="36900" indent="0">
              <a:buNone/>
            </a:pPr>
            <a:r>
              <a:rPr lang="en-US" sz="5400" b="1" dirty="0"/>
              <a:t>Methodology</a:t>
            </a:r>
          </a:p>
        </p:txBody>
      </p:sp>
    </p:spTree>
    <p:extLst>
      <p:ext uri="{BB962C8B-B14F-4D97-AF65-F5344CB8AC3E}">
        <p14:creationId xmlns:p14="http://schemas.microsoft.com/office/powerpoint/2010/main" val="3319551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347480" y="1337169"/>
            <a:ext cx="11637373" cy="5111392"/>
          </a:xfrm>
        </p:spPr>
        <p:txBody>
          <a:bodyPr>
            <a:noAutofit/>
          </a:bodyPr>
          <a:lstStyle/>
          <a:p>
            <a:pPr marL="285750" indent="-285750" algn="l">
              <a:lnSpc>
                <a:spcPct val="120000"/>
              </a:lnSpc>
              <a:spcBef>
                <a:spcPts val="1400"/>
              </a:spcBef>
              <a:buFont typeface="Arial" panose="020B0604020202020204" pitchFamily="34" charset="0"/>
              <a:buChar char="•"/>
            </a:pPr>
            <a:r>
              <a:rPr lang="en-US" sz="1800" b="1" dirty="0">
                <a:solidFill>
                  <a:schemeClr val="tx1">
                    <a:lumMod val="85000"/>
                  </a:schemeClr>
                </a:solidFill>
                <a:latin typeface="Abadi"/>
              </a:rPr>
              <a:t>Executive Summary</a:t>
            </a:r>
          </a:p>
          <a:p>
            <a:pPr marL="285750" indent="-285750" algn="l">
              <a:lnSpc>
                <a:spcPct val="120000"/>
              </a:lnSpc>
              <a:spcBef>
                <a:spcPts val="1400"/>
              </a:spcBef>
              <a:buFont typeface="Arial" panose="020B0604020202020204" pitchFamily="34" charset="0"/>
              <a:buChar char="•"/>
            </a:pPr>
            <a:r>
              <a:rPr lang="en-US" sz="1800" b="1" dirty="0">
                <a:solidFill>
                  <a:schemeClr val="tx1">
                    <a:lumMod val="85000"/>
                  </a:schemeClr>
                </a:solidFill>
                <a:latin typeface="Abadi"/>
              </a:rPr>
              <a:t>Data collection methodology:</a:t>
            </a:r>
          </a:p>
          <a:p>
            <a:pPr lvl="1" algn="l">
              <a:lnSpc>
                <a:spcPct val="120000"/>
              </a:lnSpc>
              <a:spcBef>
                <a:spcPts val="1400"/>
              </a:spcBef>
            </a:pPr>
            <a:r>
              <a:rPr lang="en-US" sz="1600" dirty="0">
                <a:solidFill>
                  <a:schemeClr val="tx1">
                    <a:lumMod val="85000"/>
                  </a:schemeClr>
                </a:solidFill>
                <a:latin typeface="Abadi"/>
              </a:rPr>
              <a:t>- Data was collected using SpaceX API and web scraping from Wikipedia. </a:t>
            </a:r>
          </a:p>
          <a:p>
            <a:pPr marL="285750" indent="-285750" algn="l">
              <a:lnSpc>
                <a:spcPct val="120000"/>
              </a:lnSpc>
              <a:spcBef>
                <a:spcPts val="1400"/>
              </a:spcBef>
              <a:buFont typeface="Arial" panose="020B0604020202020204" pitchFamily="34" charset="0"/>
              <a:buChar char="•"/>
            </a:pPr>
            <a:r>
              <a:rPr lang="en-US" sz="1800" b="1" dirty="0">
                <a:solidFill>
                  <a:schemeClr val="tx1">
                    <a:lumMod val="85000"/>
                  </a:schemeClr>
                </a:solidFill>
                <a:latin typeface="Abadi"/>
              </a:rPr>
              <a:t>Perform data wrangling</a:t>
            </a:r>
          </a:p>
          <a:p>
            <a:pPr lvl="1" algn="l">
              <a:lnSpc>
                <a:spcPct val="120000"/>
              </a:lnSpc>
              <a:spcBef>
                <a:spcPts val="1400"/>
              </a:spcBef>
            </a:pPr>
            <a:r>
              <a:rPr lang="en-US" sz="1600" dirty="0">
                <a:solidFill>
                  <a:schemeClr val="tx1">
                    <a:lumMod val="85000"/>
                  </a:schemeClr>
                </a:solidFill>
                <a:latin typeface="Abadi"/>
              </a:rPr>
              <a:t>- One-hot encoding was applied to categorical features</a:t>
            </a:r>
          </a:p>
          <a:p>
            <a:pPr marL="285750" indent="-285750" algn="l">
              <a:lnSpc>
                <a:spcPct val="120000"/>
              </a:lnSpc>
              <a:spcBef>
                <a:spcPts val="1400"/>
              </a:spcBef>
              <a:buFont typeface="Arial" panose="020B0604020202020204" pitchFamily="34" charset="0"/>
              <a:buChar char="•"/>
            </a:pPr>
            <a:r>
              <a:rPr lang="en-US" sz="1800" b="1" dirty="0">
                <a:solidFill>
                  <a:schemeClr val="tx1">
                    <a:lumMod val="85000"/>
                  </a:schemeClr>
                </a:solidFill>
                <a:latin typeface="Abadi"/>
              </a:rPr>
              <a:t>Perform exploratory data analysis (EDA) using visualization and SQL</a:t>
            </a:r>
          </a:p>
          <a:p>
            <a:pPr marL="285750" indent="-285750" algn="l">
              <a:lnSpc>
                <a:spcPct val="120000"/>
              </a:lnSpc>
              <a:spcBef>
                <a:spcPts val="1400"/>
              </a:spcBef>
              <a:buFont typeface="Arial" panose="020B0604020202020204" pitchFamily="34" charset="0"/>
              <a:buChar char="•"/>
            </a:pPr>
            <a:r>
              <a:rPr lang="en-US" sz="1800" b="1" dirty="0">
                <a:solidFill>
                  <a:schemeClr val="tx1">
                    <a:lumMod val="85000"/>
                  </a:schemeClr>
                </a:solidFill>
                <a:latin typeface="Abadi"/>
              </a:rPr>
              <a:t>Perform interactive visual analytics using Folium and </a:t>
            </a:r>
            <a:r>
              <a:rPr lang="en-US" sz="1800" b="1" dirty="0" err="1">
                <a:solidFill>
                  <a:schemeClr val="tx1">
                    <a:lumMod val="85000"/>
                  </a:schemeClr>
                </a:solidFill>
                <a:latin typeface="Abadi"/>
              </a:rPr>
              <a:t>Plotly</a:t>
            </a:r>
            <a:r>
              <a:rPr lang="en-US" sz="1800" b="1" dirty="0">
                <a:solidFill>
                  <a:schemeClr val="tx1">
                    <a:lumMod val="85000"/>
                  </a:schemeClr>
                </a:solidFill>
                <a:latin typeface="Abadi"/>
              </a:rPr>
              <a:t> Dash</a:t>
            </a:r>
          </a:p>
          <a:p>
            <a:pPr marL="285750" indent="-285750" algn="l">
              <a:lnSpc>
                <a:spcPct val="120000"/>
              </a:lnSpc>
              <a:spcBef>
                <a:spcPts val="1400"/>
              </a:spcBef>
              <a:buFont typeface="Arial" panose="020B0604020202020204" pitchFamily="34" charset="0"/>
              <a:buChar char="•"/>
            </a:pPr>
            <a:r>
              <a:rPr lang="en-US" sz="1800" b="1" dirty="0">
                <a:solidFill>
                  <a:schemeClr val="tx1">
                    <a:lumMod val="85000"/>
                  </a:schemeClr>
                </a:solidFill>
                <a:latin typeface="Abadi"/>
              </a:rPr>
              <a:t>Perform predictive analysis using classification models</a:t>
            </a:r>
          </a:p>
          <a:p>
            <a:pPr lvl="1" algn="l">
              <a:lnSpc>
                <a:spcPct val="120000"/>
              </a:lnSpc>
              <a:spcBef>
                <a:spcPts val="1400"/>
              </a:spcBef>
            </a:pPr>
            <a:r>
              <a:rPr lang="en-US" sz="1600" dirty="0">
                <a:solidFill>
                  <a:schemeClr val="tx1">
                    <a:lumMod val="85000"/>
                  </a:schemeClr>
                </a:solidFill>
                <a:latin typeface="Abadi"/>
              </a:rPr>
              <a:t>- How to build, tune, evaluate classification models</a:t>
            </a:r>
          </a:p>
        </p:txBody>
      </p:sp>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4" y="191429"/>
            <a:ext cx="4490138" cy="898274"/>
          </a:xfrm>
        </p:spPr>
        <p:txBody>
          <a:bodyPr/>
          <a:lstStyle/>
          <a:p>
            <a:r>
              <a:rPr lang="en-US" dirty="0"/>
              <a:t>Methodology</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32435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347480" y="1337169"/>
            <a:ext cx="11637373" cy="5111392"/>
          </a:xfrm>
        </p:spPr>
        <p:txBody>
          <a:bodyPr>
            <a:noAutofit/>
          </a:bodyPr>
          <a:lstStyle/>
          <a:p>
            <a:pPr marL="342900" indent="-342900" algn="l">
              <a:spcBef>
                <a:spcPts val="1400"/>
              </a:spcBef>
              <a:buFont typeface="Arial" panose="020B0604020202020204" pitchFamily="34" charset="0"/>
              <a:buChar char="•"/>
            </a:pPr>
            <a:r>
              <a:rPr lang="en-US" sz="2200" b="1" dirty="0">
                <a:solidFill>
                  <a:schemeClr val="tx1">
                    <a:lumMod val="85000"/>
                  </a:schemeClr>
                </a:solidFill>
                <a:latin typeface="Abadi" panose="020B0604020104020204" pitchFamily="34" charset="0"/>
              </a:rPr>
              <a:t>The data was collected using various methods</a:t>
            </a:r>
          </a:p>
          <a:p>
            <a:pPr algn="l">
              <a:spcBef>
                <a:spcPts val="1400"/>
              </a:spcBef>
            </a:pPr>
            <a:r>
              <a:rPr lang="en-US" sz="2200" b="1" dirty="0">
                <a:solidFill>
                  <a:schemeClr val="tx1">
                    <a:lumMod val="85000"/>
                  </a:schemeClr>
                </a:solidFill>
                <a:latin typeface="Abadi" panose="020B0604020104020204" pitchFamily="34" charset="0"/>
              </a:rPr>
              <a:t>       - </a:t>
            </a:r>
            <a:r>
              <a:rPr lang="en-US" sz="2200" dirty="0">
                <a:solidFill>
                  <a:schemeClr val="tx1">
                    <a:lumMod val="85000"/>
                  </a:schemeClr>
                </a:solidFill>
                <a:latin typeface="Abadi" panose="020B0604020104020204" pitchFamily="34" charset="0"/>
              </a:rPr>
              <a:t>Data collection was done using get request to the SpaceX API.</a:t>
            </a:r>
          </a:p>
          <a:p>
            <a:pPr algn="l">
              <a:spcBef>
                <a:spcPts val="1400"/>
              </a:spcBef>
            </a:pPr>
            <a:r>
              <a:rPr lang="en-US" sz="2200" dirty="0">
                <a:solidFill>
                  <a:schemeClr val="tx1">
                    <a:lumMod val="85000"/>
                  </a:schemeClr>
                </a:solidFill>
                <a:latin typeface="Abadi" panose="020B0604020104020204" pitchFamily="34" charset="0"/>
              </a:rPr>
              <a:t>       - Next, we decoded the response content as a </a:t>
            </a:r>
            <a:r>
              <a:rPr lang="en-US" sz="2200" dirty="0" err="1">
                <a:solidFill>
                  <a:schemeClr val="tx1">
                    <a:lumMod val="85000"/>
                  </a:schemeClr>
                </a:solidFill>
                <a:latin typeface="Abadi" panose="020B0604020104020204" pitchFamily="34" charset="0"/>
              </a:rPr>
              <a:t>Json</a:t>
            </a:r>
            <a:r>
              <a:rPr lang="en-US" sz="2200" dirty="0">
                <a:solidFill>
                  <a:schemeClr val="tx1">
                    <a:lumMod val="85000"/>
                  </a:schemeClr>
                </a:solidFill>
                <a:latin typeface="Abadi" panose="020B0604020104020204" pitchFamily="34" charset="0"/>
              </a:rPr>
              <a:t> using .</a:t>
            </a:r>
            <a:r>
              <a:rPr lang="en-US" sz="2200" dirty="0" err="1">
                <a:solidFill>
                  <a:schemeClr val="tx1">
                    <a:lumMod val="85000"/>
                  </a:schemeClr>
                </a:solidFill>
                <a:latin typeface="Abadi" panose="020B0604020104020204" pitchFamily="34" charset="0"/>
              </a:rPr>
              <a:t>json</a:t>
            </a:r>
            <a:r>
              <a:rPr lang="en-US" sz="2200" dirty="0">
                <a:solidFill>
                  <a:schemeClr val="tx1">
                    <a:lumMod val="85000"/>
                  </a:schemeClr>
                </a:solidFill>
                <a:latin typeface="Abadi" panose="020B0604020104020204" pitchFamily="34" charset="0"/>
              </a:rPr>
              <a:t>() function call and turn it into a pandas </a:t>
            </a:r>
            <a:r>
              <a:rPr lang="en-US" sz="2200" dirty="0" err="1">
                <a:solidFill>
                  <a:schemeClr val="tx1">
                    <a:lumMod val="85000"/>
                  </a:schemeClr>
                </a:solidFill>
                <a:latin typeface="Abadi" panose="020B0604020104020204" pitchFamily="34" charset="0"/>
              </a:rPr>
              <a:t>dataframe</a:t>
            </a:r>
            <a:r>
              <a:rPr lang="en-US" sz="2200" dirty="0">
                <a:solidFill>
                  <a:schemeClr val="tx1">
                    <a:lumMod val="85000"/>
                  </a:schemeClr>
                </a:solidFill>
                <a:latin typeface="Abadi" panose="020B0604020104020204" pitchFamily="34" charset="0"/>
              </a:rPr>
              <a:t> using .</a:t>
            </a:r>
            <a:r>
              <a:rPr lang="en-US" sz="2200" dirty="0" err="1">
                <a:solidFill>
                  <a:schemeClr val="tx1">
                    <a:lumMod val="85000"/>
                  </a:schemeClr>
                </a:solidFill>
                <a:latin typeface="Abadi" panose="020B0604020104020204" pitchFamily="34" charset="0"/>
              </a:rPr>
              <a:t>json_normalize</a:t>
            </a:r>
            <a:r>
              <a:rPr lang="en-US" sz="2200" dirty="0">
                <a:solidFill>
                  <a:schemeClr val="tx1">
                    <a:lumMod val="85000"/>
                  </a:schemeClr>
                </a:solidFill>
                <a:latin typeface="Abadi" panose="020B0604020104020204" pitchFamily="34" charset="0"/>
              </a:rPr>
              <a:t>().</a:t>
            </a:r>
          </a:p>
          <a:p>
            <a:pPr algn="l">
              <a:spcBef>
                <a:spcPts val="1400"/>
              </a:spcBef>
            </a:pPr>
            <a:r>
              <a:rPr lang="en-US" sz="2200" dirty="0">
                <a:solidFill>
                  <a:schemeClr val="tx1">
                    <a:lumMod val="85000"/>
                  </a:schemeClr>
                </a:solidFill>
                <a:latin typeface="Abadi" panose="020B0604020104020204" pitchFamily="34" charset="0"/>
              </a:rPr>
              <a:t>       - We then cleaned the data, checked for missing values, and filled in missing values where necessary.</a:t>
            </a:r>
          </a:p>
          <a:p>
            <a:pPr algn="l">
              <a:spcBef>
                <a:spcPts val="1400"/>
              </a:spcBef>
            </a:pPr>
            <a:r>
              <a:rPr lang="en-US" sz="2200" dirty="0">
                <a:solidFill>
                  <a:schemeClr val="tx1">
                    <a:lumMod val="85000"/>
                  </a:schemeClr>
                </a:solidFill>
                <a:latin typeface="Abadi" panose="020B0604020104020204" pitchFamily="34" charset="0"/>
              </a:rPr>
              <a:t>       - In addition, we performed web scraping from Wikipedia for Falcon 9 launch records with </a:t>
            </a:r>
            <a:r>
              <a:rPr lang="en-US" sz="2200" dirty="0" err="1">
                <a:solidFill>
                  <a:schemeClr val="tx1">
                    <a:lumMod val="85000"/>
                  </a:schemeClr>
                </a:solidFill>
                <a:latin typeface="Abadi" panose="020B0604020104020204" pitchFamily="34" charset="0"/>
              </a:rPr>
              <a:t>BeautifulSoup</a:t>
            </a:r>
            <a:r>
              <a:rPr lang="en-US" sz="2200" dirty="0">
                <a:solidFill>
                  <a:schemeClr val="tx1">
                    <a:lumMod val="85000"/>
                  </a:schemeClr>
                </a:solidFill>
                <a:latin typeface="Abadi" panose="020B0604020104020204" pitchFamily="34" charset="0"/>
              </a:rPr>
              <a:t>. </a:t>
            </a:r>
          </a:p>
          <a:p>
            <a:pPr algn="l">
              <a:spcBef>
                <a:spcPts val="1400"/>
              </a:spcBef>
            </a:pPr>
            <a:r>
              <a:rPr lang="en-US" sz="2200" dirty="0">
                <a:solidFill>
                  <a:schemeClr val="tx1">
                    <a:lumMod val="85000"/>
                  </a:schemeClr>
                </a:solidFill>
                <a:latin typeface="Abadi" panose="020B0604020104020204" pitchFamily="34" charset="0"/>
              </a:rPr>
              <a:t>       - The objective was to extract the launch records as an HTML table, parse the table and convert it to a pandas data frame for future analysis.</a:t>
            </a:r>
            <a:endParaRPr lang="en-US" sz="1800" dirty="0">
              <a:solidFill>
                <a:schemeClr val="tx1">
                  <a:lumMod val="85000"/>
                </a:schemeClr>
              </a:solidFill>
              <a:latin typeface="Abadi" panose="020B0604020104020204" pitchFamily="34" charset="0"/>
            </a:endParaRPr>
          </a:p>
        </p:txBody>
      </p:sp>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4" y="191429"/>
            <a:ext cx="4907232" cy="898274"/>
          </a:xfrm>
        </p:spPr>
        <p:txBody>
          <a:bodyPr>
            <a:normAutofit/>
          </a:bodyPr>
          <a:lstStyle/>
          <a:p>
            <a:r>
              <a:rPr lang="en-US" dirty="0"/>
              <a:t>Data collection</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90660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4" y="191429"/>
            <a:ext cx="4490138" cy="898274"/>
          </a:xfrm>
        </p:spPr>
        <p:txBody>
          <a:bodyPr/>
          <a:lstStyle/>
          <a:p>
            <a:r>
              <a:rPr lang="en-US" dirty="0"/>
              <a:t>SpaceX API</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sp>
        <p:nvSpPr>
          <p:cNvPr id="5" name="Slide Number Placeholder 5">
            <a:extLst>
              <a:ext uri="{FF2B5EF4-FFF2-40B4-BE49-F238E27FC236}">
                <a16:creationId xmlns:a16="http://schemas.microsoft.com/office/drawing/2014/main" id="{4F8E0655-9693-64B9-BF06-B933599737B5}"/>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8</a:t>
            </a:fld>
            <a:endParaRPr lang="en-US"/>
          </a:p>
        </p:txBody>
      </p:sp>
      <p:sp>
        <p:nvSpPr>
          <p:cNvPr id="7" name="Text Placeholder 2">
            <a:extLst>
              <a:ext uri="{FF2B5EF4-FFF2-40B4-BE49-F238E27FC236}">
                <a16:creationId xmlns:a16="http://schemas.microsoft.com/office/drawing/2014/main" id="{CE3651F5-905C-61A6-A290-D40202722A50}"/>
              </a:ext>
            </a:extLst>
          </p:cNvPr>
          <p:cNvSpPr txBox="1">
            <a:spLocks/>
          </p:cNvSpPr>
          <p:nvPr/>
        </p:nvSpPr>
        <p:spPr>
          <a:xfrm>
            <a:off x="820738" y="1800225"/>
            <a:ext cx="4640263" cy="422592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a:lnSpc>
                <a:spcPct val="100000"/>
              </a:lnSpc>
              <a:spcBef>
                <a:spcPts val="1400"/>
              </a:spcBef>
            </a:pPr>
            <a:r>
              <a:rPr lang="en-US" sz="2200" dirty="0">
                <a:solidFill>
                  <a:schemeClr val="tx1">
                    <a:lumMod val="8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tx1">
                  <a:lumMod val="85000"/>
                </a:schemeClr>
              </a:solidFill>
              <a:latin typeface="Abadi"/>
            </a:endParaRPr>
          </a:p>
          <a:p>
            <a:pPr algn="just">
              <a:lnSpc>
                <a:spcPct val="100000"/>
              </a:lnSpc>
              <a:spcBef>
                <a:spcPts val="1400"/>
              </a:spcBef>
            </a:pPr>
            <a:r>
              <a:rPr lang="en-US" sz="2200" dirty="0">
                <a:solidFill>
                  <a:schemeClr val="tx1">
                    <a:lumMod val="85000"/>
                  </a:schemeClr>
                </a:solidFill>
                <a:latin typeface="Abadi" panose="020B0604020104020204" pitchFamily="34" charset="0"/>
              </a:rPr>
              <a:t>The link to the notebooks is </a:t>
            </a:r>
            <a:r>
              <a:rPr lang="it-IT" sz="2000" dirty="0">
                <a:latin typeface="Abadi" panose="020B0604020104020204" pitchFamily="34" charset="0"/>
                <a:hlinkClick r:id="rId2"/>
              </a:rPr>
              <a:t>SolarStellaris/Data-Science-Capstone: Data Science Capstone (SpaceX) (github.com)</a:t>
            </a:r>
            <a:endParaRPr lang="en-US" sz="2000" dirty="0">
              <a:latin typeface="Abadi" panose="020B0604020104020204" pitchFamily="34" charset="0"/>
            </a:endParaRPr>
          </a:p>
          <a:p>
            <a:endParaRPr lang="en-US" dirty="0"/>
          </a:p>
        </p:txBody>
      </p:sp>
      <p:pic>
        <p:nvPicPr>
          <p:cNvPr id="9" name="Picture 8">
            <a:extLst>
              <a:ext uri="{FF2B5EF4-FFF2-40B4-BE49-F238E27FC236}">
                <a16:creationId xmlns:a16="http://schemas.microsoft.com/office/drawing/2014/main" id="{CEA39DC8-4A40-F6EB-1EB5-5CA1CB2320FA}"/>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4050720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8273E8-5CF5-B08C-01CC-6924ADC9C4DB}"/>
              </a:ext>
            </a:extLst>
          </p:cNvPr>
          <p:cNvSpPr>
            <a:spLocks noGrp="1"/>
          </p:cNvSpPr>
          <p:nvPr>
            <p:ph type="ctrTitle"/>
          </p:nvPr>
        </p:nvSpPr>
        <p:spPr>
          <a:xfrm>
            <a:off x="17694" y="191429"/>
            <a:ext cx="4490138" cy="898274"/>
          </a:xfrm>
        </p:spPr>
        <p:txBody>
          <a:bodyPr/>
          <a:lstStyle/>
          <a:p>
            <a:r>
              <a:rPr lang="en-US" dirty="0"/>
              <a:t>Web Scraping</a:t>
            </a:r>
          </a:p>
        </p:txBody>
      </p:sp>
      <p:cxnSp>
        <p:nvCxnSpPr>
          <p:cNvPr id="8" name="Straight Connector 7">
            <a:extLst>
              <a:ext uri="{FF2B5EF4-FFF2-40B4-BE49-F238E27FC236}">
                <a16:creationId xmlns:a16="http://schemas.microsoft.com/office/drawing/2014/main" id="{F2FA2BED-EB3F-6064-7ADA-81ED48677219}"/>
              </a:ext>
            </a:extLst>
          </p:cNvPr>
          <p:cNvCxnSpPr>
            <a:cxnSpLocks/>
          </p:cNvCxnSpPr>
          <p:nvPr/>
        </p:nvCxnSpPr>
        <p:spPr>
          <a:xfrm flipV="1">
            <a:off x="347481" y="1089703"/>
            <a:ext cx="11844519" cy="14382"/>
          </a:xfrm>
          <a:prstGeom prst="line">
            <a:avLst/>
          </a:prstGeom>
          <a:ln>
            <a:solidFill>
              <a:schemeClr val="tx1">
                <a:lumMod val="85000"/>
              </a:schemeClr>
            </a:solidFill>
          </a:ln>
        </p:spPr>
        <p:style>
          <a:lnRef idx="2">
            <a:schemeClr val="dk1"/>
          </a:lnRef>
          <a:fillRef idx="0">
            <a:schemeClr val="dk1"/>
          </a:fillRef>
          <a:effectRef idx="1">
            <a:schemeClr val="dk1"/>
          </a:effectRef>
          <a:fontRef idx="minor">
            <a:schemeClr val="tx1"/>
          </a:fontRef>
        </p:style>
      </p:cxnSp>
      <p:sp>
        <p:nvSpPr>
          <p:cNvPr id="5" name="Text Placeholder 2">
            <a:extLst>
              <a:ext uri="{FF2B5EF4-FFF2-40B4-BE49-F238E27FC236}">
                <a16:creationId xmlns:a16="http://schemas.microsoft.com/office/drawing/2014/main" id="{5C0008EA-B571-9F72-C5DB-A5EF1EF91CBF}"/>
              </a:ext>
            </a:extLst>
          </p:cNvPr>
          <p:cNvSpPr txBox="1">
            <a:spLocks/>
          </p:cNvSpPr>
          <p:nvPr/>
        </p:nvSpPr>
        <p:spPr>
          <a:xfrm>
            <a:off x="820738" y="1477108"/>
            <a:ext cx="4655614" cy="4689842"/>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a:lnSpc>
                <a:spcPct val="100000"/>
              </a:lnSpc>
              <a:spcBef>
                <a:spcPts val="1400"/>
              </a:spcBef>
            </a:pPr>
            <a:r>
              <a:rPr lang="en-US" sz="2200" dirty="0">
                <a:solidFill>
                  <a:schemeClr val="tx1">
                    <a:lumMod val="85000"/>
                  </a:schemeClr>
                </a:solidFill>
                <a:latin typeface="Abadi"/>
              </a:rPr>
              <a:t>We applied web scrapping to web scrap Falcon 9 launch records with </a:t>
            </a:r>
            <a:r>
              <a:rPr lang="en-US" sz="2200" dirty="0" err="1">
                <a:solidFill>
                  <a:schemeClr val="tx1">
                    <a:lumMod val="85000"/>
                  </a:schemeClr>
                </a:solidFill>
                <a:latin typeface="Abadi"/>
              </a:rPr>
              <a:t>BeautifulSoup</a:t>
            </a:r>
            <a:r>
              <a:rPr lang="en-US" sz="2200" dirty="0">
                <a:solidFill>
                  <a:schemeClr val="tx1">
                    <a:lumMod val="85000"/>
                  </a:schemeClr>
                </a:solidFill>
                <a:latin typeface="Abadi"/>
              </a:rPr>
              <a:t> </a:t>
            </a:r>
          </a:p>
          <a:p>
            <a:pPr algn="just">
              <a:lnSpc>
                <a:spcPct val="100000"/>
              </a:lnSpc>
              <a:spcBef>
                <a:spcPts val="1400"/>
              </a:spcBef>
            </a:pPr>
            <a:r>
              <a:rPr lang="en-US" sz="2200" dirty="0">
                <a:solidFill>
                  <a:schemeClr val="tx1">
                    <a:lumMod val="85000"/>
                  </a:schemeClr>
                </a:solidFill>
                <a:latin typeface="Abadi"/>
              </a:rPr>
              <a:t>We parsed the table and converted it into a pandas </a:t>
            </a:r>
            <a:r>
              <a:rPr lang="en-US" sz="2200" dirty="0" err="1">
                <a:solidFill>
                  <a:schemeClr val="tx1">
                    <a:lumMod val="85000"/>
                  </a:schemeClr>
                </a:solidFill>
                <a:latin typeface="Abadi"/>
              </a:rPr>
              <a:t>dataframe</a:t>
            </a:r>
            <a:r>
              <a:rPr lang="en-US" sz="2200" dirty="0">
                <a:solidFill>
                  <a:schemeClr val="tx1">
                    <a:lumMod val="85000"/>
                  </a:schemeClr>
                </a:solidFill>
                <a:latin typeface="Abadi"/>
              </a:rPr>
              <a:t>.</a:t>
            </a:r>
            <a:endParaRPr lang="en-US" sz="2200" dirty="0">
              <a:solidFill>
                <a:schemeClr val="tx1">
                  <a:lumMod val="85000"/>
                </a:schemeClr>
              </a:solidFill>
              <a:latin typeface="Abadi" panose="020B0604020104020204" pitchFamily="34" charset="0"/>
            </a:endParaRPr>
          </a:p>
          <a:p>
            <a:pPr algn="just">
              <a:lnSpc>
                <a:spcPct val="100000"/>
              </a:lnSpc>
              <a:spcBef>
                <a:spcPts val="1400"/>
              </a:spcBef>
            </a:pPr>
            <a:r>
              <a:rPr lang="en-US" sz="2200" dirty="0">
                <a:solidFill>
                  <a:schemeClr val="tx1">
                    <a:lumMod val="85000"/>
                  </a:schemeClr>
                </a:solidFill>
                <a:latin typeface="Abadi" panose="020B0604020104020204" pitchFamily="34" charset="0"/>
              </a:rPr>
              <a:t>The link to the notebooks is </a:t>
            </a:r>
            <a:r>
              <a:rPr lang="it-IT" sz="2000" dirty="0">
                <a:hlinkClick r:id="rId2"/>
              </a:rPr>
              <a:t>SolarStellaris/Data-Science-Capstone: Data Science Capstone (SpaceX) (github.com)</a:t>
            </a:r>
            <a:endParaRPr lang="en-US" sz="2000" dirty="0">
              <a:solidFill>
                <a:schemeClr val="tx1">
                  <a:lumMod val="85000"/>
                </a:schemeClr>
              </a:solidFill>
              <a:latin typeface="Abadi" panose="020B0604020104020204" pitchFamily="34" charset="0"/>
            </a:endParaRPr>
          </a:p>
        </p:txBody>
      </p:sp>
      <p:sp>
        <p:nvSpPr>
          <p:cNvPr id="7" name="Content Placeholder 4">
            <a:extLst>
              <a:ext uri="{FF2B5EF4-FFF2-40B4-BE49-F238E27FC236}">
                <a16:creationId xmlns:a16="http://schemas.microsoft.com/office/drawing/2014/main" id="{6932A58E-9286-DB40-1034-FA08B2ECF6AD}"/>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9" name="Picture 8">
            <a:extLst>
              <a:ext uri="{FF2B5EF4-FFF2-40B4-BE49-F238E27FC236}">
                <a16:creationId xmlns:a16="http://schemas.microsoft.com/office/drawing/2014/main" id="{DAB692E2-E17A-7131-68D9-421027834540}"/>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5323395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{4BE3F48A-B329-4957-A09E-9DF18BCC5E91}tf55705232_win32</Template>
  <TotalTime>114</TotalTime>
  <Words>1714</Words>
  <Application>Microsoft Office PowerPoint</Application>
  <PresentationFormat>Widescreen</PresentationFormat>
  <Paragraphs>165</Paragraphs>
  <Slides>43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Abadi</vt:lpstr>
      <vt:lpstr>Arial</vt:lpstr>
      <vt:lpstr>Calibri</vt:lpstr>
      <vt:lpstr>Goudy Old Style</vt:lpstr>
      <vt:lpstr>Wingdings 2</vt:lpstr>
      <vt:lpstr>SlateVTI</vt:lpstr>
      <vt:lpstr>Winning Space Race with Data Science</vt:lpstr>
      <vt:lpstr>Outline</vt:lpstr>
      <vt:lpstr>Executive Summary</vt:lpstr>
      <vt:lpstr>Introduction</vt:lpstr>
      <vt:lpstr>Section 1</vt:lpstr>
      <vt:lpstr>Methodology</vt:lpstr>
      <vt:lpstr>Data collection</vt:lpstr>
      <vt:lpstr>SpaceX API</vt:lpstr>
      <vt:lpstr>Web Scraping</vt:lpstr>
      <vt:lpstr>Data Wrangling</vt:lpstr>
      <vt:lpstr>EDA with Data Visualization</vt:lpstr>
      <vt:lpstr>EDA with SQL</vt:lpstr>
      <vt:lpstr>Interactive Map with Folium</vt:lpstr>
      <vt:lpstr>Dashboard with Plotly Dash</vt:lpstr>
      <vt:lpstr>Predictive Analysis</vt:lpstr>
      <vt:lpstr>Section 2</vt:lpstr>
      <vt:lpstr>Flight Number vs. Launch Site</vt:lpstr>
      <vt:lpstr>Success Rate vs. Orbit Type</vt:lpstr>
      <vt:lpstr>Flight Number vs. Orbit Type</vt:lpstr>
      <vt:lpstr>Payload vs. Orbit Type</vt:lpstr>
      <vt:lpstr>Launch Success Yearly Trend</vt:lpstr>
      <vt:lpstr>Launch Site Names (CCA)</vt:lpstr>
      <vt:lpstr>Total Payload Mass</vt:lpstr>
      <vt:lpstr>Average Payload Mass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(2010-06-04 - 2017-03-20)</vt:lpstr>
      <vt:lpstr>Section 3</vt:lpstr>
      <vt:lpstr>Launch Sites Global Map Markers</vt:lpstr>
      <vt:lpstr>Launch Sites with Color Labels</vt:lpstr>
      <vt:lpstr>Launch Sites distance to Landmarks</vt:lpstr>
      <vt:lpstr>Section 4</vt:lpstr>
      <vt:lpstr>Success Percentage Achieved by each Launch Site</vt:lpstr>
      <vt:lpstr>Launch Site with the Highest  Launch Success Ratio</vt:lpstr>
      <vt:lpstr>Scatter plot of Payload vs Launch Outcome for all sites, with different payload selected in the range slider</vt:lpstr>
      <vt:lpstr>Section 5</vt:lpstr>
      <vt:lpstr>Classification Accuracy</vt:lpstr>
      <vt:lpstr>Confusion Matrix</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kylejerome.santos.eng@ust.edu.ph</dc:creator>
  <cp:lastModifiedBy>kylejerome.santos.eng@ust.edu.ph</cp:lastModifiedBy>
  <cp:revision>1</cp:revision>
  <dcterms:created xsi:type="dcterms:W3CDTF">2022-10-13T12:11:50Z</dcterms:created>
  <dcterms:modified xsi:type="dcterms:W3CDTF">2022-10-13T14:06:27Z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